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9.jpg" ContentType="image/jpeg"/>
  <Override PartName="/ppt/media/image20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2" r:id="rId2"/>
    <p:sldId id="263" r:id="rId3"/>
    <p:sldId id="256" r:id="rId4"/>
    <p:sldId id="257" r:id="rId5"/>
    <p:sldId id="258" r:id="rId6"/>
    <p:sldId id="259" r:id="rId7"/>
    <p:sldId id="260" r:id="rId8"/>
    <p:sldId id="264" r:id="rId9"/>
    <p:sldId id="265" r:id="rId10"/>
    <p:sldId id="267" r:id="rId11"/>
    <p:sldId id="268" r:id="rId12"/>
    <p:sldId id="269" r:id="rId13"/>
    <p:sldId id="261" r:id="rId14"/>
    <p:sldId id="266" r:id="rId15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6274" y="69724"/>
            <a:ext cx="17688150" cy="1078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3561" y="3483428"/>
            <a:ext cx="9169400" cy="5683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50"/>
              <a:ext cx="11194517" cy="102774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978064"/>
              <a:ext cx="4580255" cy="1309370"/>
            </a:xfrm>
            <a:custGeom>
              <a:avLst/>
              <a:gdLst/>
              <a:ahLst/>
              <a:cxnLst/>
              <a:rect l="l" t="t" r="r" b="b"/>
              <a:pathLst>
                <a:path w="4580255" h="1309370">
                  <a:moveTo>
                    <a:pt x="4579790" y="1308934"/>
                  </a:moveTo>
                  <a:lnTo>
                    <a:pt x="0" y="1308934"/>
                  </a:lnTo>
                  <a:lnTo>
                    <a:pt x="0" y="0"/>
                  </a:lnTo>
                  <a:lnTo>
                    <a:pt x="158257" y="62714"/>
                  </a:lnTo>
                  <a:lnTo>
                    <a:pt x="365044" y="141161"/>
                  </a:lnTo>
                  <a:lnTo>
                    <a:pt x="572315" y="216150"/>
                  </a:lnTo>
                  <a:lnTo>
                    <a:pt x="779992" y="287910"/>
                  </a:lnTo>
                  <a:lnTo>
                    <a:pt x="1057390" y="378959"/>
                  </a:lnTo>
                  <a:lnTo>
                    <a:pt x="1335185" y="465214"/>
                  </a:lnTo>
                  <a:lnTo>
                    <a:pt x="1682705" y="567111"/>
                  </a:lnTo>
                  <a:lnTo>
                    <a:pt x="2169104" y="700610"/>
                  </a:lnTo>
                  <a:lnTo>
                    <a:pt x="4431458" y="1269682"/>
                  </a:lnTo>
                  <a:lnTo>
                    <a:pt x="4579790" y="1308934"/>
                  </a:lnTo>
                  <a:close/>
                </a:path>
              </a:pathLst>
            </a:custGeom>
            <a:solidFill>
              <a:srgbClr val="337D8F">
                <a:alpha val="4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49" y="0"/>
              <a:ext cx="11647049" cy="10286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16995" y="1303873"/>
            <a:ext cx="4937125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b="0" dirty="0">
                <a:latin typeface="Tahoma"/>
                <a:cs typeface="Tahoma"/>
              </a:rPr>
              <a:t>Major</a:t>
            </a:r>
            <a:r>
              <a:rPr sz="6900" b="0" spc="-530" dirty="0">
                <a:latin typeface="Tahoma"/>
                <a:cs typeface="Tahoma"/>
              </a:rPr>
              <a:t> </a:t>
            </a:r>
            <a:r>
              <a:rPr sz="6900" b="0" spc="-175" dirty="0">
                <a:latin typeface="Tahoma"/>
                <a:cs typeface="Tahoma"/>
              </a:rPr>
              <a:t>Project</a:t>
            </a:r>
            <a:endParaRPr sz="69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40354" y="2222079"/>
            <a:ext cx="4851400" cy="4471670"/>
          </a:xfrm>
          <a:prstGeom prst="rect">
            <a:avLst/>
          </a:prstGeom>
        </p:spPr>
        <p:txBody>
          <a:bodyPr vert="horz" wrap="square" lIns="0" tIns="533400" rIns="0" bIns="0" rtlCol="0">
            <a:spAutoFit/>
          </a:bodyPr>
          <a:lstStyle/>
          <a:p>
            <a:pPr marR="544195" algn="ctr">
              <a:lnSpc>
                <a:spcPct val="100000"/>
              </a:lnSpc>
              <a:spcBef>
                <a:spcPts val="4200"/>
              </a:spcBef>
            </a:pPr>
            <a:r>
              <a:rPr sz="6900" spc="-10" dirty="0">
                <a:latin typeface="Lucida Sans Unicode"/>
                <a:cs typeface="Lucida Sans Unicode"/>
              </a:rPr>
              <a:t>Veronica</a:t>
            </a:r>
            <a:endParaRPr sz="6900">
              <a:latin typeface="Lucida Sans Unicode"/>
              <a:cs typeface="Lucida Sans Unicode"/>
            </a:endParaRPr>
          </a:p>
          <a:p>
            <a:pPr marR="387985" algn="ctr">
              <a:lnSpc>
                <a:spcPct val="100000"/>
              </a:lnSpc>
              <a:spcBef>
                <a:spcPts val="3100"/>
              </a:spcBef>
            </a:pPr>
            <a:r>
              <a:rPr sz="5150" spc="555" dirty="0">
                <a:latin typeface="Arial MT"/>
                <a:cs typeface="Arial MT"/>
              </a:rPr>
              <a:t>BY</a:t>
            </a:r>
            <a:endParaRPr sz="5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40"/>
              </a:spcBef>
            </a:pPr>
            <a:endParaRPr sz="5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5150" spc="-175" dirty="0">
                <a:latin typeface="Lucida Sans Unicode"/>
                <a:cs typeface="Lucida Sans Unicode"/>
              </a:rPr>
              <a:t>Mahboob</a:t>
            </a:r>
            <a:r>
              <a:rPr sz="5150" spc="-660" dirty="0">
                <a:latin typeface="Lucida Sans Unicode"/>
                <a:cs typeface="Lucida Sans Unicode"/>
              </a:rPr>
              <a:t> </a:t>
            </a:r>
            <a:r>
              <a:rPr sz="5150" spc="-65" dirty="0">
                <a:latin typeface="Lucida Sans Unicode"/>
                <a:cs typeface="Lucida Sans Unicode"/>
              </a:rPr>
              <a:t>Hasan</a:t>
            </a:r>
            <a:endParaRPr sz="51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113112"/>
            <a:ext cx="2275840" cy="1174115"/>
            <a:chOff x="0" y="9113112"/>
            <a:chExt cx="2275840" cy="1174115"/>
          </a:xfrm>
        </p:grpSpPr>
        <p:sp>
          <p:nvSpPr>
            <p:cNvPr id="3" name="object 3"/>
            <p:cNvSpPr/>
            <p:nvPr/>
          </p:nvSpPr>
          <p:spPr>
            <a:xfrm>
              <a:off x="0" y="9113112"/>
              <a:ext cx="2275840" cy="1174115"/>
            </a:xfrm>
            <a:custGeom>
              <a:avLst/>
              <a:gdLst/>
              <a:ahLst/>
              <a:cxnLst/>
              <a:rect l="l" t="t" r="r" b="b"/>
              <a:pathLst>
                <a:path w="2275840" h="1174115">
                  <a:moveTo>
                    <a:pt x="2275752" y="1173886"/>
                  </a:moveTo>
                  <a:lnTo>
                    <a:pt x="0" y="1173886"/>
                  </a:lnTo>
                  <a:lnTo>
                    <a:pt x="0" y="0"/>
                  </a:lnTo>
                  <a:lnTo>
                    <a:pt x="96499" y="57809"/>
                  </a:lnTo>
                  <a:lnTo>
                    <a:pt x="242540" y="142798"/>
                  </a:lnTo>
                  <a:lnTo>
                    <a:pt x="389036" y="225321"/>
                  </a:lnTo>
                  <a:lnTo>
                    <a:pt x="584907" y="331926"/>
                  </a:lnTo>
                  <a:lnTo>
                    <a:pt x="830295" y="460465"/>
                  </a:lnTo>
                  <a:lnTo>
                    <a:pt x="1223130" y="657814"/>
                  </a:lnTo>
                  <a:lnTo>
                    <a:pt x="2147373" y="1109537"/>
                  </a:lnTo>
                  <a:lnTo>
                    <a:pt x="2275752" y="1173886"/>
                  </a:lnTo>
                  <a:close/>
                </a:path>
              </a:pathLst>
            </a:custGeom>
            <a:solidFill>
              <a:srgbClr val="337D8F">
                <a:alpha val="4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274200"/>
              <a:ext cx="1854835" cy="1012825"/>
            </a:xfrm>
            <a:custGeom>
              <a:avLst/>
              <a:gdLst/>
              <a:ahLst/>
              <a:cxnLst/>
              <a:rect l="l" t="t" r="r" b="b"/>
              <a:pathLst>
                <a:path w="1854835" h="1012825">
                  <a:moveTo>
                    <a:pt x="1854659" y="1012799"/>
                  </a:moveTo>
                  <a:lnTo>
                    <a:pt x="0" y="1012799"/>
                  </a:lnTo>
                  <a:lnTo>
                    <a:pt x="0" y="0"/>
                  </a:lnTo>
                  <a:lnTo>
                    <a:pt x="549834" y="269881"/>
                  </a:lnTo>
                  <a:lnTo>
                    <a:pt x="787970" y="390876"/>
                  </a:lnTo>
                  <a:lnTo>
                    <a:pt x="976509" y="489799"/>
                  </a:lnTo>
                  <a:lnTo>
                    <a:pt x="1116613" y="565601"/>
                  </a:lnTo>
                  <a:lnTo>
                    <a:pt x="1255495" y="643047"/>
                  </a:lnTo>
                  <a:lnTo>
                    <a:pt x="1347357" y="695707"/>
                  </a:lnTo>
                  <a:lnTo>
                    <a:pt x="1438604" y="749273"/>
                  </a:lnTo>
                  <a:lnTo>
                    <a:pt x="1529208" y="803815"/>
                  </a:lnTo>
                  <a:lnTo>
                    <a:pt x="1619140" y="859404"/>
                  </a:lnTo>
                  <a:lnTo>
                    <a:pt x="1708372" y="916109"/>
                  </a:lnTo>
                  <a:lnTo>
                    <a:pt x="1796874" y="974001"/>
                  </a:lnTo>
                  <a:lnTo>
                    <a:pt x="1840843" y="1003414"/>
                  </a:lnTo>
                  <a:lnTo>
                    <a:pt x="1854659" y="1012799"/>
                  </a:lnTo>
                  <a:close/>
                </a:path>
              </a:pathLst>
            </a:custGeom>
            <a:solidFill>
              <a:srgbClr val="337D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213231" y="8597441"/>
            <a:ext cx="4074795" cy="1689735"/>
          </a:xfrm>
          <a:custGeom>
            <a:avLst/>
            <a:gdLst/>
            <a:ahLst/>
            <a:cxnLst/>
            <a:rect l="l" t="t" r="r" b="b"/>
            <a:pathLst>
              <a:path w="4074794" h="1689734">
                <a:moveTo>
                  <a:pt x="4074769" y="633437"/>
                </a:moveTo>
                <a:lnTo>
                  <a:pt x="4074757" y="0"/>
                </a:lnTo>
                <a:lnTo>
                  <a:pt x="3788181" y="133972"/>
                </a:lnTo>
                <a:lnTo>
                  <a:pt x="2523833" y="752424"/>
                </a:lnTo>
                <a:lnTo>
                  <a:pt x="2204682" y="902614"/>
                </a:lnTo>
                <a:lnTo>
                  <a:pt x="1972132" y="1007910"/>
                </a:lnTo>
                <a:lnTo>
                  <a:pt x="1783041" y="1090434"/>
                </a:lnTo>
                <a:lnTo>
                  <a:pt x="1591030" y="1171067"/>
                </a:lnTo>
                <a:lnTo>
                  <a:pt x="1395907" y="1249451"/>
                </a:lnTo>
                <a:lnTo>
                  <a:pt x="1247406" y="1306576"/>
                </a:lnTo>
                <a:lnTo>
                  <a:pt x="1096949" y="1362087"/>
                </a:lnTo>
                <a:lnTo>
                  <a:pt x="944473" y="1415859"/>
                </a:lnTo>
                <a:lnTo>
                  <a:pt x="789876" y="1467739"/>
                </a:lnTo>
                <a:lnTo>
                  <a:pt x="633082" y="1517586"/>
                </a:lnTo>
                <a:lnTo>
                  <a:pt x="474014" y="1565262"/>
                </a:lnTo>
                <a:lnTo>
                  <a:pt x="312585" y="1610601"/>
                </a:lnTo>
                <a:lnTo>
                  <a:pt x="148717" y="1653476"/>
                </a:lnTo>
                <a:lnTo>
                  <a:pt x="0" y="1689569"/>
                </a:lnTo>
                <a:lnTo>
                  <a:pt x="1520545" y="1689569"/>
                </a:lnTo>
                <a:lnTo>
                  <a:pt x="4074757" y="1689569"/>
                </a:lnTo>
                <a:lnTo>
                  <a:pt x="4074769" y="633437"/>
                </a:lnTo>
                <a:close/>
              </a:path>
            </a:pathLst>
          </a:custGeom>
          <a:solidFill>
            <a:srgbClr val="337D8F">
              <a:alpha val="4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75276" y="11"/>
            <a:ext cx="7313295" cy="880744"/>
          </a:xfrm>
          <a:custGeom>
            <a:avLst/>
            <a:gdLst/>
            <a:ahLst/>
            <a:cxnLst/>
            <a:rect l="l" t="t" r="r" b="b"/>
            <a:pathLst>
              <a:path w="7313294" h="880744">
                <a:moveTo>
                  <a:pt x="7312723" y="0"/>
                </a:moveTo>
                <a:lnTo>
                  <a:pt x="2751137" y="0"/>
                </a:lnTo>
                <a:lnTo>
                  <a:pt x="0" y="0"/>
                </a:lnTo>
                <a:lnTo>
                  <a:pt x="530529" y="133527"/>
                </a:lnTo>
                <a:lnTo>
                  <a:pt x="1877428" y="492036"/>
                </a:lnTo>
                <a:lnTo>
                  <a:pt x="2257069" y="586308"/>
                </a:lnTo>
                <a:lnTo>
                  <a:pt x="2540546" y="651548"/>
                </a:lnTo>
                <a:lnTo>
                  <a:pt x="2776029" y="701433"/>
                </a:lnTo>
                <a:lnTo>
                  <a:pt x="2963976" y="737920"/>
                </a:lnTo>
                <a:lnTo>
                  <a:pt x="3151555" y="771029"/>
                </a:lnTo>
                <a:lnTo>
                  <a:pt x="3292005" y="793432"/>
                </a:lnTo>
                <a:lnTo>
                  <a:pt x="3432289" y="813600"/>
                </a:lnTo>
                <a:lnTo>
                  <a:pt x="3572395" y="831380"/>
                </a:lnTo>
                <a:lnTo>
                  <a:pt x="3712349" y="846658"/>
                </a:lnTo>
                <a:lnTo>
                  <a:pt x="3852164" y="859256"/>
                </a:lnTo>
                <a:lnTo>
                  <a:pt x="3945293" y="866114"/>
                </a:lnTo>
                <a:lnTo>
                  <a:pt x="4038371" y="871677"/>
                </a:lnTo>
                <a:lnTo>
                  <a:pt x="4131399" y="875919"/>
                </a:lnTo>
                <a:lnTo>
                  <a:pt x="4224375" y="878776"/>
                </a:lnTo>
                <a:lnTo>
                  <a:pt x="4317314" y="880237"/>
                </a:lnTo>
                <a:lnTo>
                  <a:pt x="4363732" y="880414"/>
                </a:lnTo>
                <a:lnTo>
                  <a:pt x="4481360" y="879411"/>
                </a:lnTo>
                <a:lnTo>
                  <a:pt x="4597844" y="876388"/>
                </a:lnTo>
                <a:lnTo>
                  <a:pt x="4713262" y="871423"/>
                </a:lnTo>
                <a:lnTo>
                  <a:pt x="4827663" y="864527"/>
                </a:lnTo>
                <a:lnTo>
                  <a:pt x="4941049" y="855764"/>
                </a:lnTo>
                <a:lnTo>
                  <a:pt x="5053482" y="845159"/>
                </a:lnTo>
                <a:lnTo>
                  <a:pt x="5164988" y="832764"/>
                </a:lnTo>
                <a:lnTo>
                  <a:pt x="5275592" y="818616"/>
                </a:lnTo>
                <a:lnTo>
                  <a:pt x="5385346" y="802741"/>
                </a:lnTo>
                <a:lnTo>
                  <a:pt x="5494274" y="785202"/>
                </a:lnTo>
                <a:lnTo>
                  <a:pt x="5602414" y="766038"/>
                </a:lnTo>
                <a:lnTo>
                  <a:pt x="5709793" y="745274"/>
                </a:lnTo>
                <a:lnTo>
                  <a:pt x="5816460" y="722960"/>
                </a:lnTo>
                <a:lnTo>
                  <a:pt x="5922442" y="699135"/>
                </a:lnTo>
                <a:lnTo>
                  <a:pt x="6027763" y="673849"/>
                </a:lnTo>
                <a:lnTo>
                  <a:pt x="6132474" y="647128"/>
                </a:lnTo>
                <a:lnTo>
                  <a:pt x="6236614" y="619010"/>
                </a:lnTo>
                <a:lnTo>
                  <a:pt x="6340195" y="589559"/>
                </a:lnTo>
                <a:lnTo>
                  <a:pt x="6443269" y="558800"/>
                </a:lnTo>
                <a:lnTo>
                  <a:pt x="6541427" y="528154"/>
                </a:lnTo>
                <a:lnTo>
                  <a:pt x="6573164" y="525157"/>
                </a:lnTo>
                <a:lnTo>
                  <a:pt x="6684619" y="512762"/>
                </a:lnTo>
                <a:lnTo>
                  <a:pt x="6795186" y="498614"/>
                </a:lnTo>
                <a:lnTo>
                  <a:pt x="6904901" y="482752"/>
                </a:lnTo>
                <a:lnTo>
                  <a:pt x="7013791" y="465201"/>
                </a:lnTo>
                <a:lnTo>
                  <a:pt x="7121880" y="446036"/>
                </a:lnTo>
                <a:lnTo>
                  <a:pt x="7229234" y="425272"/>
                </a:lnTo>
                <a:lnTo>
                  <a:pt x="7312723" y="407885"/>
                </a:lnTo>
                <a:lnTo>
                  <a:pt x="7312723" y="0"/>
                </a:lnTo>
                <a:close/>
              </a:path>
            </a:pathLst>
          </a:custGeom>
          <a:solidFill>
            <a:srgbClr val="337D8F">
              <a:alpha val="4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0EC7FB-B16E-0869-6D5F-F359BDCBF1A2}"/>
              </a:ext>
            </a:extLst>
          </p:cNvPr>
          <p:cNvSpPr txBox="1"/>
          <p:nvPr/>
        </p:nvSpPr>
        <p:spPr>
          <a:xfrm>
            <a:off x="4883150" y="219035"/>
            <a:ext cx="73132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Project</a:t>
            </a:r>
            <a:r>
              <a:rPr lang="en-US" sz="4800" b="1" dirty="0"/>
              <a:t> </a:t>
            </a:r>
            <a:r>
              <a:rPr lang="en-US" sz="8000" b="1" dirty="0"/>
              <a:t>Preview</a:t>
            </a:r>
            <a:endParaRPr lang="en-IN" sz="80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C0E415-B750-1EFA-17A5-D423D2B65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87" y="2080000"/>
            <a:ext cx="7772400" cy="61396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D53B75-F3F7-0FDC-4B68-186E4E260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932" y="4266317"/>
            <a:ext cx="7313294" cy="55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24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71693" y="8729877"/>
            <a:ext cx="6116320" cy="1557655"/>
          </a:xfrm>
          <a:custGeom>
            <a:avLst/>
            <a:gdLst/>
            <a:ahLst/>
            <a:cxnLst/>
            <a:rect l="l" t="t" r="r" b="b"/>
            <a:pathLst>
              <a:path w="6116319" h="1557654">
                <a:moveTo>
                  <a:pt x="6116307" y="0"/>
                </a:moveTo>
                <a:lnTo>
                  <a:pt x="6050178" y="9867"/>
                </a:lnTo>
                <a:lnTo>
                  <a:pt x="5961875" y="24574"/>
                </a:lnTo>
                <a:lnTo>
                  <a:pt x="5873991" y="40830"/>
                </a:lnTo>
                <a:lnTo>
                  <a:pt x="5786501" y="58597"/>
                </a:lnTo>
                <a:lnTo>
                  <a:pt x="5699391" y="77825"/>
                </a:lnTo>
                <a:lnTo>
                  <a:pt x="5612638" y="98475"/>
                </a:lnTo>
                <a:lnTo>
                  <a:pt x="5526214" y="120510"/>
                </a:lnTo>
                <a:lnTo>
                  <a:pt x="5440083" y="143878"/>
                </a:lnTo>
                <a:lnTo>
                  <a:pt x="5354231" y="168529"/>
                </a:lnTo>
                <a:lnTo>
                  <a:pt x="5268646" y="194437"/>
                </a:lnTo>
                <a:lnTo>
                  <a:pt x="5183276" y="221564"/>
                </a:lnTo>
                <a:lnTo>
                  <a:pt x="5098110" y="249834"/>
                </a:lnTo>
                <a:lnTo>
                  <a:pt x="5013122" y="279234"/>
                </a:lnTo>
                <a:lnTo>
                  <a:pt x="4885918" y="325348"/>
                </a:lnTo>
                <a:lnTo>
                  <a:pt x="4758995" y="373735"/>
                </a:lnTo>
                <a:lnTo>
                  <a:pt x="4737989" y="382117"/>
                </a:lnTo>
                <a:lnTo>
                  <a:pt x="4654639" y="363296"/>
                </a:lnTo>
                <a:lnTo>
                  <a:pt x="4562792" y="344157"/>
                </a:lnTo>
                <a:lnTo>
                  <a:pt x="4471047" y="326390"/>
                </a:lnTo>
                <a:lnTo>
                  <a:pt x="4425213" y="318046"/>
                </a:lnTo>
                <a:lnTo>
                  <a:pt x="4333608" y="302475"/>
                </a:lnTo>
                <a:lnTo>
                  <a:pt x="4242079" y="288455"/>
                </a:lnTo>
                <a:lnTo>
                  <a:pt x="4150639" y="276072"/>
                </a:lnTo>
                <a:lnTo>
                  <a:pt x="4059275" y="265391"/>
                </a:lnTo>
                <a:lnTo>
                  <a:pt x="3967975" y="256501"/>
                </a:lnTo>
                <a:lnTo>
                  <a:pt x="3922344" y="252730"/>
                </a:lnTo>
                <a:lnTo>
                  <a:pt x="3876738" y="249440"/>
                </a:lnTo>
                <a:lnTo>
                  <a:pt x="3831145" y="246634"/>
                </a:lnTo>
                <a:lnTo>
                  <a:pt x="3785565" y="244322"/>
                </a:lnTo>
                <a:lnTo>
                  <a:pt x="3739997" y="242493"/>
                </a:lnTo>
                <a:lnTo>
                  <a:pt x="3694442" y="241185"/>
                </a:lnTo>
                <a:lnTo>
                  <a:pt x="3648900" y="240398"/>
                </a:lnTo>
                <a:lnTo>
                  <a:pt x="3603371" y="240131"/>
                </a:lnTo>
                <a:lnTo>
                  <a:pt x="3555466" y="240385"/>
                </a:lnTo>
                <a:lnTo>
                  <a:pt x="3507803" y="241147"/>
                </a:lnTo>
                <a:lnTo>
                  <a:pt x="3460356" y="242404"/>
                </a:lnTo>
                <a:lnTo>
                  <a:pt x="3413125" y="244157"/>
                </a:lnTo>
                <a:lnTo>
                  <a:pt x="3366109" y="246405"/>
                </a:lnTo>
                <a:lnTo>
                  <a:pt x="3319310" y="249123"/>
                </a:lnTo>
                <a:lnTo>
                  <a:pt x="3272726" y="252336"/>
                </a:lnTo>
                <a:lnTo>
                  <a:pt x="3226333" y="256019"/>
                </a:lnTo>
                <a:lnTo>
                  <a:pt x="3180156" y="260172"/>
                </a:lnTo>
                <a:lnTo>
                  <a:pt x="3134169" y="264782"/>
                </a:lnTo>
                <a:lnTo>
                  <a:pt x="3088386" y="269862"/>
                </a:lnTo>
                <a:lnTo>
                  <a:pt x="3042780" y="275386"/>
                </a:lnTo>
                <a:lnTo>
                  <a:pt x="2997377" y="281368"/>
                </a:lnTo>
                <a:lnTo>
                  <a:pt x="2952153" y="287782"/>
                </a:lnTo>
                <a:lnTo>
                  <a:pt x="2907106" y="294640"/>
                </a:lnTo>
                <a:lnTo>
                  <a:pt x="2862249" y="301929"/>
                </a:lnTo>
                <a:lnTo>
                  <a:pt x="2817558" y="309651"/>
                </a:lnTo>
                <a:lnTo>
                  <a:pt x="2773032" y="317804"/>
                </a:lnTo>
                <a:lnTo>
                  <a:pt x="2728671" y="326364"/>
                </a:lnTo>
                <a:lnTo>
                  <a:pt x="2684488" y="335343"/>
                </a:lnTo>
                <a:lnTo>
                  <a:pt x="2596578" y="354507"/>
                </a:lnTo>
                <a:lnTo>
                  <a:pt x="2509291" y="375272"/>
                </a:lnTo>
                <a:lnTo>
                  <a:pt x="2422575" y="397586"/>
                </a:lnTo>
                <a:lnTo>
                  <a:pt x="2336419" y="421411"/>
                </a:lnTo>
                <a:lnTo>
                  <a:pt x="2250795" y="446709"/>
                </a:lnTo>
                <a:lnTo>
                  <a:pt x="2165667" y="473430"/>
                </a:lnTo>
                <a:lnTo>
                  <a:pt x="2081009" y="501535"/>
                </a:lnTo>
                <a:lnTo>
                  <a:pt x="1996795" y="530987"/>
                </a:lnTo>
                <a:lnTo>
                  <a:pt x="1912988" y="561746"/>
                </a:lnTo>
                <a:lnTo>
                  <a:pt x="1829574" y="593775"/>
                </a:lnTo>
                <a:lnTo>
                  <a:pt x="1746529" y="627024"/>
                </a:lnTo>
                <a:lnTo>
                  <a:pt x="1663801" y="661454"/>
                </a:lnTo>
                <a:lnTo>
                  <a:pt x="1581378" y="697026"/>
                </a:lnTo>
                <a:lnTo>
                  <a:pt x="1499222" y="733704"/>
                </a:lnTo>
                <a:lnTo>
                  <a:pt x="1417320" y="771448"/>
                </a:lnTo>
                <a:lnTo>
                  <a:pt x="1294866" y="829957"/>
                </a:lnTo>
                <a:lnTo>
                  <a:pt x="1172806" y="890612"/>
                </a:lnTo>
                <a:lnTo>
                  <a:pt x="1051039" y="953300"/>
                </a:lnTo>
                <a:lnTo>
                  <a:pt x="929487" y="1017866"/>
                </a:lnTo>
                <a:lnTo>
                  <a:pt x="767562" y="1106652"/>
                </a:lnTo>
                <a:lnTo>
                  <a:pt x="565086" y="1221486"/>
                </a:lnTo>
                <a:lnTo>
                  <a:pt x="239928" y="1412646"/>
                </a:lnTo>
                <a:lnTo>
                  <a:pt x="0" y="1557134"/>
                </a:lnTo>
                <a:lnTo>
                  <a:pt x="2234234" y="1557134"/>
                </a:lnTo>
                <a:lnTo>
                  <a:pt x="6116294" y="1557134"/>
                </a:lnTo>
                <a:lnTo>
                  <a:pt x="6116307" y="0"/>
                </a:lnTo>
                <a:close/>
              </a:path>
            </a:pathLst>
          </a:custGeom>
          <a:solidFill>
            <a:srgbClr val="337D8F">
              <a:alpha val="4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943975" cy="1343660"/>
          </a:xfrm>
          <a:custGeom>
            <a:avLst/>
            <a:gdLst/>
            <a:ahLst/>
            <a:cxnLst/>
            <a:rect l="l" t="t" r="r" b="b"/>
            <a:pathLst>
              <a:path w="8943975" h="1343660">
                <a:moveTo>
                  <a:pt x="8943403" y="0"/>
                </a:moveTo>
                <a:lnTo>
                  <a:pt x="5770105" y="0"/>
                </a:lnTo>
                <a:lnTo>
                  <a:pt x="745045" y="0"/>
                </a:lnTo>
                <a:lnTo>
                  <a:pt x="0" y="0"/>
                </a:lnTo>
                <a:lnTo>
                  <a:pt x="0" y="781608"/>
                </a:lnTo>
                <a:lnTo>
                  <a:pt x="78714" y="808418"/>
                </a:lnTo>
                <a:lnTo>
                  <a:pt x="163563" y="835825"/>
                </a:lnTo>
                <a:lnTo>
                  <a:pt x="248894" y="861822"/>
                </a:lnTo>
                <a:lnTo>
                  <a:pt x="334733" y="886358"/>
                </a:lnTo>
                <a:lnTo>
                  <a:pt x="421132" y="909421"/>
                </a:lnTo>
                <a:lnTo>
                  <a:pt x="508088" y="930948"/>
                </a:lnTo>
                <a:lnTo>
                  <a:pt x="595642" y="950912"/>
                </a:lnTo>
                <a:lnTo>
                  <a:pt x="639648" y="960285"/>
                </a:lnTo>
                <a:lnTo>
                  <a:pt x="683717" y="969238"/>
                </a:lnTo>
                <a:lnTo>
                  <a:pt x="728154" y="977811"/>
                </a:lnTo>
                <a:lnTo>
                  <a:pt x="772655" y="985951"/>
                </a:lnTo>
                <a:lnTo>
                  <a:pt x="817321" y="993673"/>
                </a:lnTo>
                <a:lnTo>
                  <a:pt x="862164" y="1000950"/>
                </a:lnTo>
                <a:lnTo>
                  <a:pt x="907186" y="1007808"/>
                </a:lnTo>
                <a:lnTo>
                  <a:pt x="952398" y="1014222"/>
                </a:lnTo>
                <a:lnTo>
                  <a:pt x="997775" y="1020203"/>
                </a:lnTo>
                <a:lnTo>
                  <a:pt x="1043355" y="1025728"/>
                </a:lnTo>
                <a:lnTo>
                  <a:pt x="1089126" y="1030795"/>
                </a:lnTo>
                <a:lnTo>
                  <a:pt x="1135087" y="1035405"/>
                </a:lnTo>
                <a:lnTo>
                  <a:pt x="1181252" y="1039558"/>
                </a:lnTo>
                <a:lnTo>
                  <a:pt x="1227607" y="1043228"/>
                </a:lnTo>
                <a:lnTo>
                  <a:pt x="1274178" y="1046441"/>
                </a:lnTo>
                <a:lnTo>
                  <a:pt x="1320952" y="1049159"/>
                </a:lnTo>
                <a:lnTo>
                  <a:pt x="1367942" y="1051407"/>
                </a:lnTo>
                <a:lnTo>
                  <a:pt x="1415148" y="1053160"/>
                </a:lnTo>
                <a:lnTo>
                  <a:pt x="1462582" y="1054417"/>
                </a:lnTo>
                <a:lnTo>
                  <a:pt x="1510233" y="1055179"/>
                </a:lnTo>
                <a:lnTo>
                  <a:pt x="1558239" y="1055433"/>
                </a:lnTo>
                <a:lnTo>
                  <a:pt x="1603616" y="1055166"/>
                </a:lnTo>
                <a:lnTo>
                  <a:pt x="1649133" y="1054366"/>
                </a:lnTo>
                <a:lnTo>
                  <a:pt x="1694675" y="1053058"/>
                </a:lnTo>
                <a:lnTo>
                  <a:pt x="1740217" y="1051242"/>
                </a:lnTo>
                <a:lnTo>
                  <a:pt x="1785772" y="1048931"/>
                </a:lnTo>
                <a:lnTo>
                  <a:pt x="1831352" y="1046124"/>
                </a:lnTo>
                <a:lnTo>
                  <a:pt x="1876933" y="1042835"/>
                </a:lnTo>
                <a:lnTo>
                  <a:pt x="1922538" y="1039075"/>
                </a:lnTo>
                <a:lnTo>
                  <a:pt x="1968157" y="1034859"/>
                </a:lnTo>
                <a:lnTo>
                  <a:pt x="2059457" y="1025067"/>
                </a:lnTo>
                <a:lnTo>
                  <a:pt x="2150821" y="1013536"/>
                </a:lnTo>
                <a:lnTo>
                  <a:pt x="2242261" y="1000340"/>
                </a:lnTo>
                <a:lnTo>
                  <a:pt x="2333777" y="985545"/>
                </a:lnTo>
                <a:lnTo>
                  <a:pt x="2425281" y="969251"/>
                </a:lnTo>
                <a:lnTo>
                  <a:pt x="2517089" y="951484"/>
                </a:lnTo>
                <a:lnTo>
                  <a:pt x="2608884" y="932357"/>
                </a:lnTo>
                <a:lnTo>
                  <a:pt x="2695244" y="913155"/>
                </a:lnTo>
                <a:lnTo>
                  <a:pt x="2805239" y="955725"/>
                </a:lnTo>
                <a:lnTo>
                  <a:pt x="2932341" y="1002614"/>
                </a:lnTo>
                <a:lnTo>
                  <a:pt x="3017253" y="1032560"/>
                </a:lnTo>
                <a:lnTo>
                  <a:pt x="3102330" y="1061402"/>
                </a:lnTo>
                <a:lnTo>
                  <a:pt x="3187598" y="1089113"/>
                </a:lnTo>
                <a:lnTo>
                  <a:pt x="3273082" y="1115631"/>
                </a:lnTo>
                <a:lnTo>
                  <a:pt x="3358807" y="1140917"/>
                </a:lnTo>
                <a:lnTo>
                  <a:pt x="3444786" y="1164932"/>
                </a:lnTo>
                <a:lnTo>
                  <a:pt x="3531070" y="1187640"/>
                </a:lnTo>
                <a:lnTo>
                  <a:pt x="3617658" y="1208989"/>
                </a:lnTo>
                <a:lnTo>
                  <a:pt x="3704590" y="1228928"/>
                </a:lnTo>
                <a:lnTo>
                  <a:pt x="3791877" y="1247432"/>
                </a:lnTo>
                <a:lnTo>
                  <a:pt x="3879558" y="1264450"/>
                </a:lnTo>
                <a:lnTo>
                  <a:pt x="3967657" y="1279931"/>
                </a:lnTo>
                <a:lnTo>
                  <a:pt x="4056189" y="1293837"/>
                </a:lnTo>
                <a:lnTo>
                  <a:pt x="4145178" y="1306144"/>
                </a:lnTo>
                <a:lnTo>
                  <a:pt x="4234650" y="1316774"/>
                </a:lnTo>
                <a:lnTo>
                  <a:pt x="4324642" y="1325714"/>
                </a:lnTo>
                <a:lnTo>
                  <a:pt x="4415167" y="1332903"/>
                </a:lnTo>
                <a:lnTo>
                  <a:pt x="4506252" y="1338300"/>
                </a:lnTo>
                <a:lnTo>
                  <a:pt x="4597908" y="1341869"/>
                </a:lnTo>
                <a:lnTo>
                  <a:pt x="4690186" y="1343558"/>
                </a:lnTo>
                <a:lnTo>
                  <a:pt x="4783099" y="1343342"/>
                </a:lnTo>
                <a:lnTo>
                  <a:pt x="4876660" y="1341158"/>
                </a:lnTo>
                <a:lnTo>
                  <a:pt x="4970907" y="1336967"/>
                </a:lnTo>
                <a:lnTo>
                  <a:pt x="5018303" y="1334109"/>
                </a:lnTo>
                <a:lnTo>
                  <a:pt x="5065865" y="1330731"/>
                </a:lnTo>
                <a:lnTo>
                  <a:pt x="5113617" y="1326832"/>
                </a:lnTo>
                <a:lnTo>
                  <a:pt x="5158854" y="1322590"/>
                </a:lnTo>
                <a:lnTo>
                  <a:pt x="5204053" y="1317828"/>
                </a:lnTo>
                <a:lnTo>
                  <a:pt x="5249227" y="1312545"/>
                </a:lnTo>
                <a:lnTo>
                  <a:pt x="5339473" y="1300467"/>
                </a:lnTo>
                <a:lnTo>
                  <a:pt x="5429618" y="1286433"/>
                </a:lnTo>
                <a:lnTo>
                  <a:pt x="5519674" y="1270520"/>
                </a:lnTo>
                <a:lnTo>
                  <a:pt x="5609628" y="1252791"/>
                </a:lnTo>
                <a:lnTo>
                  <a:pt x="5699518" y="1233322"/>
                </a:lnTo>
                <a:lnTo>
                  <a:pt x="5789346" y="1212189"/>
                </a:lnTo>
                <a:lnTo>
                  <a:pt x="5879122" y="1189456"/>
                </a:lnTo>
                <a:lnTo>
                  <a:pt x="5968860" y="1165199"/>
                </a:lnTo>
                <a:lnTo>
                  <a:pt x="6058560" y="1139507"/>
                </a:lnTo>
                <a:lnTo>
                  <a:pt x="6148260" y="1112431"/>
                </a:lnTo>
                <a:lnTo>
                  <a:pt x="6237948" y="1084046"/>
                </a:lnTo>
                <a:lnTo>
                  <a:pt x="6327635" y="1054430"/>
                </a:lnTo>
                <a:lnTo>
                  <a:pt x="6417335" y="1023658"/>
                </a:lnTo>
                <a:lnTo>
                  <a:pt x="6551955" y="975487"/>
                </a:lnTo>
                <a:lnTo>
                  <a:pt x="6686677" y="925118"/>
                </a:lnTo>
                <a:lnTo>
                  <a:pt x="6821538" y="872807"/>
                </a:lnTo>
                <a:lnTo>
                  <a:pt x="7001624" y="800430"/>
                </a:lnTo>
                <a:lnTo>
                  <a:pt x="7227329" y="706564"/>
                </a:lnTo>
                <a:lnTo>
                  <a:pt x="8140027" y="315429"/>
                </a:lnTo>
                <a:lnTo>
                  <a:pt x="8371560" y="219392"/>
                </a:lnTo>
                <a:lnTo>
                  <a:pt x="8557997" y="144640"/>
                </a:lnTo>
                <a:lnTo>
                  <a:pt x="8698586" y="90170"/>
                </a:lnTo>
                <a:lnTo>
                  <a:pt x="8839886" y="37338"/>
                </a:lnTo>
                <a:lnTo>
                  <a:pt x="8943403" y="0"/>
                </a:lnTo>
                <a:close/>
              </a:path>
            </a:pathLst>
          </a:custGeom>
          <a:solidFill>
            <a:srgbClr val="337D8F">
              <a:alpha val="4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8B456-0857-D019-AED1-597B3D5A36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990" y="3244850"/>
            <a:ext cx="6014720" cy="381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9E31FD-879F-5BC9-E888-B1EA8106C1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750" y="376872"/>
            <a:ext cx="5905500" cy="3780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EDFDB-CD2D-E1C1-0ADD-31519D9BFD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75" y="6643902"/>
            <a:ext cx="6001385" cy="36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54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71693" y="8729877"/>
            <a:ext cx="6116320" cy="1557655"/>
          </a:xfrm>
          <a:custGeom>
            <a:avLst/>
            <a:gdLst/>
            <a:ahLst/>
            <a:cxnLst/>
            <a:rect l="l" t="t" r="r" b="b"/>
            <a:pathLst>
              <a:path w="6116319" h="1557654">
                <a:moveTo>
                  <a:pt x="6116307" y="0"/>
                </a:moveTo>
                <a:lnTo>
                  <a:pt x="6050178" y="9867"/>
                </a:lnTo>
                <a:lnTo>
                  <a:pt x="5961875" y="24574"/>
                </a:lnTo>
                <a:lnTo>
                  <a:pt x="5873991" y="40830"/>
                </a:lnTo>
                <a:lnTo>
                  <a:pt x="5786501" y="58597"/>
                </a:lnTo>
                <a:lnTo>
                  <a:pt x="5699391" y="77825"/>
                </a:lnTo>
                <a:lnTo>
                  <a:pt x="5612638" y="98475"/>
                </a:lnTo>
                <a:lnTo>
                  <a:pt x="5526214" y="120510"/>
                </a:lnTo>
                <a:lnTo>
                  <a:pt x="5440083" y="143878"/>
                </a:lnTo>
                <a:lnTo>
                  <a:pt x="5354231" y="168529"/>
                </a:lnTo>
                <a:lnTo>
                  <a:pt x="5268646" y="194437"/>
                </a:lnTo>
                <a:lnTo>
                  <a:pt x="5183276" y="221564"/>
                </a:lnTo>
                <a:lnTo>
                  <a:pt x="5098110" y="249834"/>
                </a:lnTo>
                <a:lnTo>
                  <a:pt x="5013122" y="279234"/>
                </a:lnTo>
                <a:lnTo>
                  <a:pt x="4885918" y="325348"/>
                </a:lnTo>
                <a:lnTo>
                  <a:pt x="4758995" y="373735"/>
                </a:lnTo>
                <a:lnTo>
                  <a:pt x="4737989" y="382117"/>
                </a:lnTo>
                <a:lnTo>
                  <a:pt x="4654639" y="363296"/>
                </a:lnTo>
                <a:lnTo>
                  <a:pt x="4562792" y="344157"/>
                </a:lnTo>
                <a:lnTo>
                  <a:pt x="4471047" y="326390"/>
                </a:lnTo>
                <a:lnTo>
                  <a:pt x="4425213" y="318046"/>
                </a:lnTo>
                <a:lnTo>
                  <a:pt x="4333608" y="302475"/>
                </a:lnTo>
                <a:lnTo>
                  <a:pt x="4242079" y="288455"/>
                </a:lnTo>
                <a:lnTo>
                  <a:pt x="4150639" y="276072"/>
                </a:lnTo>
                <a:lnTo>
                  <a:pt x="4059275" y="265391"/>
                </a:lnTo>
                <a:lnTo>
                  <a:pt x="3967975" y="256501"/>
                </a:lnTo>
                <a:lnTo>
                  <a:pt x="3922344" y="252730"/>
                </a:lnTo>
                <a:lnTo>
                  <a:pt x="3876738" y="249440"/>
                </a:lnTo>
                <a:lnTo>
                  <a:pt x="3831145" y="246634"/>
                </a:lnTo>
                <a:lnTo>
                  <a:pt x="3785565" y="244322"/>
                </a:lnTo>
                <a:lnTo>
                  <a:pt x="3739997" y="242493"/>
                </a:lnTo>
                <a:lnTo>
                  <a:pt x="3694442" y="241185"/>
                </a:lnTo>
                <a:lnTo>
                  <a:pt x="3648900" y="240398"/>
                </a:lnTo>
                <a:lnTo>
                  <a:pt x="3603371" y="240131"/>
                </a:lnTo>
                <a:lnTo>
                  <a:pt x="3555466" y="240385"/>
                </a:lnTo>
                <a:lnTo>
                  <a:pt x="3507803" y="241147"/>
                </a:lnTo>
                <a:lnTo>
                  <a:pt x="3460356" y="242404"/>
                </a:lnTo>
                <a:lnTo>
                  <a:pt x="3413125" y="244157"/>
                </a:lnTo>
                <a:lnTo>
                  <a:pt x="3366109" y="246405"/>
                </a:lnTo>
                <a:lnTo>
                  <a:pt x="3319310" y="249123"/>
                </a:lnTo>
                <a:lnTo>
                  <a:pt x="3272726" y="252336"/>
                </a:lnTo>
                <a:lnTo>
                  <a:pt x="3226333" y="256019"/>
                </a:lnTo>
                <a:lnTo>
                  <a:pt x="3180156" y="260172"/>
                </a:lnTo>
                <a:lnTo>
                  <a:pt x="3134169" y="264782"/>
                </a:lnTo>
                <a:lnTo>
                  <a:pt x="3088386" y="269862"/>
                </a:lnTo>
                <a:lnTo>
                  <a:pt x="3042780" y="275386"/>
                </a:lnTo>
                <a:lnTo>
                  <a:pt x="2997377" y="281368"/>
                </a:lnTo>
                <a:lnTo>
                  <a:pt x="2952153" y="287782"/>
                </a:lnTo>
                <a:lnTo>
                  <a:pt x="2907106" y="294640"/>
                </a:lnTo>
                <a:lnTo>
                  <a:pt x="2862249" y="301929"/>
                </a:lnTo>
                <a:lnTo>
                  <a:pt x="2817558" y="309651"/>
                </a:lnTo>
                <a:lnTo>
                  <a:pt x="2773032" y="317804"/>
                </a:lnTo>
                <a:lnTo>
                  <a:pt x="2728671" y="326364"/>
                </a:lnTo>
                <a:lnTo>
                  <a:pt x="2684488" y="335343"/>
                </a:lnTo>
                <a:lnTo>
                  <a:pt x="2596578" y="354507"/>
                </a:lnTo>
                <a:lnTo>
                  <a:pt x="2509291" y="375272"/>
                </a:lnTo>
                <a:lnTo>
                  <a:pt x="2422575" y="397586"/>
                </a:lnTo>
                <a:lnTo>
                  <a:pt x="2336419" y="421411"/>
                </a:lnTo>
                <a:lnTo>
                  <a:pt x="2250795" y="446709"/>
                </a:lnTo>
                <a:lnTo>
                  <a:pt x="2165667" y="473430"/>
                </a:lnTo>
                <a:lnTo>
                  <a:pt x="2081009" y="501535"/>
                </a:lnTo>
                <a:lnTo>
                  <a:pt x="1996795" y="530987"/>
                </a:lnTo>
                <a:lnTo>
                  <a:pt x="1912988" y="561746"/>
                </a:lnTo>
                <a:lnTo>
                  <a:pt x="1829574" y="593775"/>
                </a:lnTo>
                <a:lnTo>
                  <a:pt x="1746529" y="627024"/>
                </a:lnTo>
                <a:lnTo>
                  <a:pt x="1663801" y="661454"/>
                </a:lnTo>
                <a:lnTo>
                  <a:pt x="1581378" y="697026"/>
                </a:lnTo>
                <a:lnTo>
                  <a:pt x="1499222" y="733704"/>
                </a:lnTo>
                <a:lnTo>
                  <a:pt x="1417320" y="771448"/>
                </a:lnTo>
                <a:lnTo>
                  <a:pt x="1294866" y="829957"/>
                </a:lnTo>
                <a:lnTo>
                  <a:pt x="1172806" y="890612"/>
                </a:lnTo>
                <a:lnTo>
                  <a:pt x="1051039" y="953300"/>
                </a:lnTo>
                <a:lnTo>
                  <a:pt x="929487" y="1017866"/>
                </a:lnTo>
                <a:lnTo>
                  <a:pt x="767562" y="1106652"/>
                </a:lnTo>
                <a:lnTo>
                  <a:pt x="565086" y="1221486"/>
                </a:lnTo>
                <a:lnTo>
                  <a:pt x="239928" y="1412646"/>
                </a:lnTo>
                <a:lnTo>
                  <a:pt x="0" y="1557134"/>
                </a:lnTo>
                <a:lnTo>
                  <a:pt x="2234234" y="1557134"/>
                </a:lnTo>
                <a:lnTo>
                  <a:pt x="6116294" y="1557134"/>
                </a:lnTo>
                <a:lnTo>
                  <a:pt x="6116307" y="0"/>
                </a:lnTo>
                <a:close/>
              </a:path>
            </a:pathLst>
          </a:custGeom>
          <a:solidFill>
            <a:srgbClr val="337D8F">
              <a:alpha val="4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943975" cy="1343660"/>
          </a:xfrm>
          <a:custGeom>
            <a:avLst/>
            <a:gdLst/>
            <a:ahLst/>
            <a:cxnLst/>
            <a:rect l="l" t="t" r="r" b="b"/>
            <a:pathLst>
              <a:path w="8943975" h="1343660">
                <a:moveTo>
                  <a:pt x="8943403" y="0"/>
                </a:moveTo>
                <a:lnTo>
                  <a:pt x="5770105" y="0"/>
                </a:lnTo>
                <a:lnTo>
                  <a:pt x="745045" y="0"/>
                </a:lnTo>
                <a:lnTo>
                  <a:pt x="0" y="0"/>
                </a:lnTo>
                <a:lnTo>
                  <a:pt x="0" y="781608"/>
                </a:lnTo>
                <a:lnTo>
                  <a:pt x="78714" y="808418"/>
                </a:lnTo>
                <a:lnTo>
                  <a:pt x="163563" y="835825"/>
                </a:lnTo>
                <a:lnTo>
                  <a:pt x="248894" y="861822"/>
                </a:lnTo>
                <a:lnTo>
                  <a:pt x="334733" y="886358"/>
                </a:lnTo>
                <a:lnTo>
                  <a:pt x="421132" y="909421"/>
                </a:lnTo>
                <a:lnTo>
                  <a:pt x="508088" y="930948"/>
                </a:lnTo>
                <a:lnTo>
                  <a:pt x="595642" y="950912"/>
                </a:lnTo>
                <a:lnTo>
                  <a:pt x="639648" y="960285"/>
                </a:lnTo>
                <a:lnTo>
                  <a:pt x="683717" y="969238"/>
                </a:lnTo>
                <a:lnTo>
                  <a:pt x="728154" y="977811"/>
                </a:lnTo>
                <a:lnTo>
                  <a:pt x="772655" y="985951"/>
                </a:lnTo>
                <a:lnTo>
                  <a:pt x="817321" y="993673"/>
                </a:lnTo>
                <a:lnTo>
                  <a:pt x="862164" y="1000950"/>
                </a:lnTo>
                <a:lnTo>
                  <a:pt x="907186" y="1007808"/>
                </a:lnTo>
                <a:lnTo>
                  <a:pt x="952398" y="1014222"/>
                </a:lnTo>
                <a:lnTo>
                  <a:pt x="997775" y="1020203"/>
                </a:lnTo>
                <a:lnTo>
                  <a:pt x="1043355" y="1025728"/>
                </a:lnTo>
                <a:lnTo>
                  <a:pt x="1089126" y="1030795"/>
                </a:lnTo>
                <a:lnTo>
                  <a:pt x="1135087" y="1035405"/>
                </a:lnTo>
                <a:lnTo>
                  <a:pt x="1181252" y="1039558"/>
                </a:lnTo>
                <a:lnTo>
                  <a:pt x="1227607" y="1043228"/>
                </a:lnTo>
                <a:lnTo>
                  <a:pt x="1274178" y="1046441"/>
                </a:lnTo>
                <a:lnTo>
                  <a:pt x="1320952" y="1049159"/>
                </a:lnTo>
                <a:lnTo>
                  <a:pt x="1367942" y="1051407"/>
                </a:lnTo>
                <a:lnTo>
                  <a:pt x="1415148" y="1053160"/>
                </a:lnTo>
                <a:lnTo>
                  <a:pt x="1462582" y="1054417"/>
                </a:lnTo>
                <a:lnTo>
                  <a:pt x="1510233" y="1055179"/>
                </a:lnTo>
                <a:lnTo>
                  <a:pt x="1558239" y="1055433"/>
                </a:lnTo>
                <a:lnTo>
                  <a:pt x="1603616" y="1055166"/>
                </a:lnTo>
                <a:lnTo>
                  <a:pt x="1649133" y="1054366"/>
                </a:lnTo>
                <a:lnTo>
                  <a:pt x="1694675" y="1053058"/>
                </a:lnTo>
                <a:lnTo>
                  <a:pt x="1740217" y="1051242"/>
                </a:lnTo>
                <a:lnTo>
                  <a:pt x="1785772" y="1048931"/>
                </a:lnTo>
                <a:lnTo>
                  <a:pt x="1831352" y="1046124"/>
                </a:lnTo>
                <a:lnTo>
                  <a:pt x="1876933" y="1042835"/>
                </a:lnTo>
                <a:lnTo>
                  <a:pt x="1922538" y="1039075"/>
                </a:lnTo>
                <a:lnTo>
                  <a:pt x="1968157" y="1034859"/>
                </a:lnTo>
                <a:lnTo>
                  <a:pt x="2059457" y="1025067"/>
                </a:lnTo>
                <a:lnTo>
                  <a:pt x="2150821" y="1013536"/>
                </a:lnTo>
                <a:lnTo>
                  <a:pt x="2242261" y="1000340"/>
                </a:lnTo>
                <a:lnTo>
                  <a:pt x="2333777" y="985545"/>
                </a:lnTo>
                <a:lnTo>
                  <a:pt x="2425281" y="969251"/>
                </a:lnTo>
                <a:lnTo>
                  <a:pt x="2517089" y="951484"/>
                </a:lnTo>
                <a:lnTo>
                  <a:pt x="2608884" y="932357"/>
                </a:lnTo>
                <a:lnTo>
                  <a:pt x="2695244" y="913155"/>
                </a:lnTo>
                <a:lnTo>
                  <a:pt x="2805239" y="955725"/>
                </a:lnTo>
                <a:lnTo>
                  <a:pt x="2932341" y="1002614"/>
                </a:lnTo>
                <a:lnTo>
                  <a:pt x="3017253" y="1032560"/>
                </a:lnTo>
                <a:lnTo>
                  <a:pt x="3102330" y="1061402"/>
                </a:lnTo>
                <a:lnTo>
                  <a:pt x="3187598" y="1089113"/>
                </a:lnTo>
                <a:lnTo>
                  <a:pt x="3273082" y="1115631"/>
                </a:lnTo>
                <a:lnTo>
                  <a:pt x="3358807" y="1140917"/>
                </a:lnTo>
                <a:lnTo>
                  <a:pt x="3444786" y="1164932"/>
                </a:lnTo>
                <a:lnTo>
                  <a:pt x="3531070" y="1187640"/>
                </a:lnTo>
                <a:lnTo>
                  <a:pt x="3617658" y="1208989"/>
                </a:lnTo>
                <a:lnTo>
                  <a:pt x="3704590" y="1228928"/>
                </a:lnTo>
                <a:lnTo>
                  <a:pt x="3791877" y="1247432"/>
                </a:lnTo>
                <a:lnTo>
                  <a:pt x="3879558" y="1264450"/>
                </a:lnTo>
                <a:lnTo>
                  <a:pt x="3967657" y="1279931"/>
                </a:lnTo>
                <a:lnTo>
                  <a:pt x="4056189" y="1293837"/>
                </a:lnTo>
                <a:lnTo>
                  <a:pt x="4145178" y="1306144"/>
                </a:lnTo>
                <a:lnTo>
                  <a:pt x="4234650" y="1316774"/>
                </a:lnTo>
                <a:lnTo>
                  <a:pt x="4324642" y="1325714"/>
                </a:lnTo>
                <a:lnTo>
                  <a:pt x="4415167" y="1332903"/>
                </a:lnTo>
                <a:lnTo>
                  <a:pt x="4506252" y="1338300"/>
                </a:lnTo>
                <a:lnTo>
                  <a:pt x="4597908" y="1341869"/>
                </a:lnTo>
                <a:lnTo>
                  <a:pt x="4690186" y="1343558"/>
                </a:lnTo>
                <a:lnTo>
                  <a:pt x="4783099" y="1343342"/>
                </a:lnTo>
                <a:lnTo>
                  <a:pt x="4876660" y="1341158"/>
                </a:lnTo>
                <a:lnTo>
                  <a:pt x="4970907" y="1336967"/>
                </a:lnTo>
                <a:lnTo>
                  <a:pt x="5018303" y="1334109"/>
                </a:lnTo>
                <a:lnTo>
                  <a:pt x="5065865" y="1330731"/>
                </a:lnTo>
                <a:lnTo>
                  <a:pt x="5113617" y="1326832"/>
                </a:lnTo>
                <a:lnTo>
                  <a:pt x="5158854" y="1322590"/>
                </a:lnTo>
                <a:lnTo>
                  <a:pt x="5204053" y="1317828"/>
                </a:lnTo>
                <a:lnTo>
                  <a:pt x="5249227" y="1312545"/>
                </a:lnTo>
                <a:lnTo>
                  <a:pt x="5339473" y="1300467"/>
                </a:lnTo>
                <a:lnTo>
                  <a:pt x="5429618" y="1286433"/>
                </a:lnTo>
                <a:lnTo>
                  <a:pt x="5519674" y="1270520"/>
                </a:lnTo>
                <a:lnTo>
                  <a:pt x="5609628" y="1252791"/>
                </a:lnTo>
                <a:lnTo>
                  <a:pt x="5699518" y="1233322"/>
                </a:lnTo>
                <a:lnTo>
                  <a:pt x="5789346" y="1212189"/>
                </a:lnTo>
                <a:lnTo>
                  <a:pt x="5879122" y="1189456"/>
                </a:lnTo>
                <a:lnTo>
                  <a:pt x="5968860" y="1165199"/>
                </a:lnTo>
                <a:lnTo>
                  <a:pt x="6058560" y="1139507"/>
                </a:lnTo>
                <a:lnTo>
                  <a:pt x="6148260" y="1112431"/>
                </a:lnTo>
                <a:lnTo>
                  <a:pt x="6237948" y="1084046"/>
                </a:lnTo>
                <a:lnTo>
                  <a:pt x="6327635" y="1054430"/>
                </a:lnTo>
                <a:lnTo>
                  <a:pt x="6417335" y="1023658"/>
                </a:lnTo>
                <a:lnTo>
                  <a:pt x="6551955" y="975487"/>
                </a:lnTo>
                <a:lnTo>
                  <a:pt x="6686677" y="925118"/>
                </a:lnTo>
                <a:lnTo>
                  <a:pt x="6821538" y="872807"/>
                </a:lnTo>
                <a:lnTo>
                  <a:pt x="7001624" y="800430"/>
                </a:lnTo>
                <a:lnTo>
                  <a:pt x="7227329" y="706564"/>
                </a:lnTo>
                <a:lnTo>
                  <a:pt x="8140027" y="315429"/>
                </a:lnTo>
                <a:lnTo>
                  <a:pt x="8371560" y="219392"/>
                </a:lnTo>
                <a:lnTo>
                  <a:pt x="8557997" y="144640"/>
                </a:lnTo>
                <a:lnTo>
                  <a:pt x="8698586" y="90170"/>
                </a:lnTo>
                <a:lnTo>
                  <a:pt x="8839886" y="37338"/>
                </a:lnTo>
                <a:lnTo>
                  <a:pt x="8943403" y="0"/>
                </a:lnTo>
                <a:close/>
              </a:path>
            </a:pathLst>
          </a:custGeom>
          <a:solidFill>
            <a:srgbClr val="337D8F">
              <a:alpha val="4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1ED97B-CD4A-23CA-A299-BA54297AF1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95961" y="2711450"/>
            <a:ext cx="5852160" cy="3901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6CE3BB-5F0E-738D-CCA8-41834750EE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12" y="120650"/>
            <a:ext cx="5753100" cy="3596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FC5520-C769-75B4-6B46-671B73F82C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350" y="6140450"/>
            <a:ext cx="6026150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20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71693" y="8729877"/>
            <a:ext cx="6116320" cy="1557655"/>
          </a:xfrm>
          <a:custGeom>
            <a:avLst/>
            <a:gdLst/>
            <a:ahLst/>
            <a:cxnLst/>
            <a:rect l="l" t="t" r="r" b="b"/>
            <a:pathLst>
              <a:path w="6116319" h="1557654">
                <a:moveTo>
                  <a:pt x="6116307" y="0"/>
                </a:moveTo>
                <a:lnTo>
                  <a:pt x="6050178" y="9867"/>
                </a:lnTo>
                <a:lnTo>
                  <a:pt x="5961875" y="24574"/>
                </a:lnTo>
                <a:lnTo>
                  <a:pt x="5873991" y="40830"/>
                </a:lnTo>
                <a:lnTo>
                  <a:pt x="5786501" y="58597"/>
                </a:lnTo>
                <a:lnTo>
                  <a:pt x="5699391" y="77825"/>
                </a:lnTo>
                <a:lnTo>
                  <a:pt x="5612638" y="98475"/>
                </a:lnTo>
                <a:lnTo>
                  <a:pt x="5526214" y="120510"/>
                </a:lnTo>
                <a:lnTo>
                  <a:pt x="5440083" y="143878"/>
                </a:lnTo>
                <a:lnTo>
                  <a:pt x="5354231" y="168529"/>
                </a:lnTo>
                <a:lnTo>
                  <a:pt x="5268646" y="194437"/>
                </a:lnTo>
                <a:lnTo>
                  <a:pt x="5183276" y="221564"/>
                </a:lnTo>
                <a:lnTo>
                  <a:pt x="5098110" y="249834"/>
                </a:lnTo>
                <a:lnTo>
                  <a:pt x="5013122" y="279234"/>
                </a:lnTo>
                <a:lnTo>
                  <a:pt x="4885918" y="325348"/>
                </a:lnTo>
                <a:lnTo>
                  <a:pt x="4758995" y="373735"/>
                </a:lnTo>
                <a:lnTo>
                  <a:pt x="4737989" y="382117"/>
                </a:lnTo>
                <a:lnTo>
                  <a:pt x="4654639" y="363296"/>
                </a:lnTo>
                <a:lnTo>
                  <a:pt x="4562792" y="344157"/>
                </a:lnTo>
                <a:lnTo>
                  <a:pt x="4471047" y="326390"/>
                </a:lnTo>
                <a:lnTo>
                  <a:pt x="4425213" y="318046"/>
                </a:lnTo>
                <a:lnTo>
                  <a:pt x="4333608" y="302475"/>
                </a:lnTo>
                <a:lnTo>
                  <a:pt x="4242079" y="288455"/>
                </a:lnTo>
                <a:lnTo>
                  <a:pt x="4150639" y="276072"/>
                </a:lnTo>
                <a:lnTo>
                  <a:pt x="4059275" y="265391"/>
                </a:lnTo>
                <a:lnTo>
                  <a:pt x="3967975" y="256501"/>
                </a:lnTo>
                <a:lnTo>
                  <a:pt x="3922344" y="252730"/>
                </a:lnTo>
                <a:lnTo>
                  <a:pt x="3876738" y="249440"/>
                </a:lnTo>
                <a:lnTo>
                  <a:pt x="3831145" y="246634"/>
                </a:lnTo>
                <a:lnTo>
                  <a:pt x="3785565" y="244322"/>
                </a:lnTo>
                <a:lnTo>
                  <a:pt x="3739997" y="242493"/>
                </a:lnTo>
                <a:lnTo>
                  <a:pt x="3694442" y="241185"/>
                </a:lnTo>
                <a:lnTo>
                  <a:pt x="3648900" y="240398"/>
                </a:lnTo>
                <a:lnTo>
                  <a:pt x="3603371" y="240131"/>
                </a:lnTo>
                <a:lnTo>
                  <a:pt x="3555466" y="240385"/>
                </a:lnTo>
                <a:lnTo>
                  <a:pt x="3507803" y="241147"/>
                </a:lnTo>
                <a:lnTo>
                  <a:pt x="3460356" y="242404"/>
                </a:lnTo>
                <a:lnTo>
                  <a:pt x="3413125" y="244157"/>
                </a:lnTo>
                <a:lnTo>
                  <a:pt x="3366109" y="246405"/>
                </a:lnTo>
                <a:lnTo>
                  <a:pt x="3319310" y="249123"/>
                </a:lnTo>
                <a:lnTo>
                  <a:pt x="3272726" y="252336"/>
                </a:lnTo>
                <a:lnTo>
                  <a:pt x="3226333" y="256019"/>
                </a:lnTo>
                <a:lnTo>
                  <a:pt x="3180156" y="260172"/>
                </a:lnTo>
                <a:lnTo>
                  <a:pt x="3134169" y="264782"/>
                </a:lnTo>
                <a:lnTo>
                  <a:pt x="3088386" y="269862"/>
                </a:lnTo>
                <a:lnTo>
                  <a:pt x="3042780" y="275386"/>
                </a:lnTo>
                <a:lnTo>
                  <a:pt x="2997377" y="281368"/>
                </a:lnTo>
                <a:lnTo>
                  <a:pt x="2952153" y="287782"/>
                </a:lnTo>
                <a:lnTo>
                  <a:pt x="2907106" y="294640"/>
                </a:lnTo>
                <a:lnTo>
                  <a:pt x="2862249" y="301929"/>
                </a:lnTo>
                <a:lnTo>
                  <a:pt x="2817558" y="309651"/>
                </a:lnTo>
                <a:lnTo>
                  <a:pt x="2773032" y="317804"/>
                </a:lnTo>
                <a:lnTo>
                  <a:pt x="2728671" y="326364"/>
                </a:lnTo>
                <a:lnTo>
                  <a:pt x="2684488" y="335343"/>
                </a:lnTo>
                <a:lnTo>
                  <a:pt x="2596578" y="354507"/>
                </a:lnTo>
                <a:lnTo>
                  <a:pt x="2509291" y="375272"/>
                </a:lnTo>
                <a:lnTo>
                  <a:pt x="2422575" y="397586"/>
                </a:lnTo>
                <a:lnTo>
                  <a:pt x="2336419" y="421411"/>
                </a:lnTo>
                <a:lnTo>
                  <a:pt x="2250795" y="446709"/>
                </a:lnTo>
                <a:lnTo>
                  <a:pt x="2165667" y="473430"/>
                </a:lnTo>
                <a:lnTo>
                  <a:pt x="2081009" y="501535"/>
                </a:lnTo>
                <a:lnTo>
                  <a:pt x="1996795" y="530987"/>
                </a:lnTo>
                <a:lnTo>
                  <a:pt x="1912988" y="561746"/>
                </a:lnTo>
                <a:lnTo>
                  <a:pt x="1829574" y="593775"/>
                </a:lnTo>
                <a:lnTo>
                  <a:pt x="1746529" y="627024"/>
                </a:lnTo>
                <a:lnTo>
                  <a:pt x="1663801" y="661454"/>
                </a:lnTo>
                <a:lnTo>
                  <a:pt x="1581378" y="697026"/>
                </a:lnTo>
                <a:lnTo>
                  <a:pt x="1499222" y="733704"/>
                </a:lnTo>
                <a:lnTo>
                  <a:pt x="1417320" y="771448"/>
                </a:lnTo>
                <a:lnTo>
                  <a:pt x="1294866" y="829957"/>
                </a:lnTo>
                <a:lnTo>
                  <a:pt x="1172806" y="890612"/>
                </a:lnTo>
                <a:lnTo>
                  <a:pt x="1051039" y="953300"/>
                </a:lnTo>
                <a:lnTo>
                  <a:pt x="929487" y="1017866"/>
                </a:lnTo>
                <a:lnTo>
                  <a:pt x="767562" y="1106652"/>
                </a:lnTo>
                <a:lnTo>
                  <a:pt x="565086" y="1221486"/>
                </a:lnTo>
                <a:lnTo>
                  <a:pt x="239928" y="1412646"/>
                </a:lnTo>
                <a:lnTo>
                  <a:pt x="0" y="1557134"/>
                </a:lnTo>
                <a:lnTo>
                  <a:pt x="2234234" y="1557134"/>
                </a:lnTo>
                <a:lnTo>
                  <a:pt x="6116294" y="1557134"/>
                </a:lnTo>
                <a:lnTo>
                  <a:pt x="6116307" y="0"/>
                </a:lnTo>
                <a:close/>
              </a:path>
            </a:pathLst>
          </a:custGeom>
          <a:solidFill>
            <a:srgbClr val="337D8F">
              <a:alpha val="4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943975" cy="1343660"/>
          </a:xfrm>
          <a:custGeom>
            <a:avLst/>
            <a:gdLst/>
            <a:ahLst/>
            <a:cxnLst/>
            <a:rect l="l" t="t" r="r" b="b"/>
            <a:pathLst>
              <a:path w="8943975" h="1343660">
                <a:moveTo>
                  <a:pt x="8943403" y="0"/>
                </a:moveTo>
                <a:lnTo>
                  <a:pt x="5770105" y="0"/>
                </a:lnTo>
                <a:lnTo>
                  <a:pt x="745045" y="0"/>
                </a:lnTo>
                <a:lnTo>
                  <a:pt x="0" y="0"/>
                </a:lnTo>
                <a:lnTo>
                  <a:pt x="0" y="781608"/>
                </a:lnTo>
                <a:lnTo>
                  <a:pt x="78714" y="808418"/>
                </a:lnTo>
                <a:lnTo>
                  <a:pt x="163563" y="835825"/>
                </a:lnTo>
                <a:lnTo>
                  <a:pt x="248894" y="861822"/>
                </a:lnTo>
                <a:lnTo>
                  <a:pt x="334733" y="886358"/>
                </a:lnTo>
                <a:lnTo>
                  <a:pt x="421132" y="909421"/>
                </a:lnTo>
                <a:lnTo>
                  <a:pt x="508088" y="930948"/>
                </a:lnTo>
                <a:lnTo>
                  <a:pt x="595642" y="950912"/>
                </a:lnTo>
                <a:lnTo>
                  <a:pt x="639648" y="960285"/>
                </a:lnTo>
                <a:lnTo>
                  <a:pt x="683717" y="969238"/>
                </a:lnTo>
                <a:lnTo>
                  <a:pt x="728154" y="977811"/>
                </a:lnTo>
                <a:lnTo>
                  <a:pt x="772655" y="985951"/>
                </a:lnTo>
                <a:lnTo>
                  <a:pt x="817321" y="993673"/>
                </a:lnTo>
                <a:lnTo>
                  <a:pt x="862164" y="1000950"/>
                </a:lnTo>
                <a:lnTo>
                  <a:pt x="907186" y="1007808"/>
                </a:lnTo>
                <a:lnTo>
                  <a:pt x="952398" y="1014222"/>
                </a:lnTo>
                <a:lnTo>
                  <a:pt x="997775" y="1020203"/>
                </a:lnTo>
                <a:lnTo>
                  <a:pt x="1043355" y="1025728"/>
                </a:lnTo>
                <a:lnTo>
                  <a:pt x="1089126" y="1030795"/>
                </a:lnTo>
                <a:lnTo>
                  <a:pt x="1135087" y="1035405"/>
                </a:lnTo>
                <a:lnTo>
                  <a:pt x="1181252" y="1039558"/>
                </a:lnTo>
                <a:lnTo>
                  <a:pt x="1227607" y="1043228"/>
                </a:lnTo>
                <a:lnTo>
                  <a:pt x="1274178" y="1046441"/>
                </a:lnTo>
                <a:lnTo>
                  <a:pt x="1320952" y="1049159"/>
                </a:lnTo>
                <a:lnTo>
                  <a:pt x="1367942" y="1051407"/>
                </a:lnTo>
                <a:lnTo>
                  <a:pt x="1415148" y="1053160"/>
                </a:lnTo>
                <a:lnTo>
                  <a:pt x="1462582" y="1054417"/>
                </a:lnTo>
                <a:lnTo>
                  <a:pt x="1510233" y="1055179"/>
                </a:lnTo>
                <a:lnTo>
                  <a:pt x="1558239" y="1055433"/>
                </a:lnTo>
                <a:lnTo>
                  <a:pt x="1603616" y="1055166"/>
                </a:lnTo>
                <a:lnTo>
                  <a:pt x="1649133" y="1054366"/>
                </a:lnTo>
                <a:lnTo>
                  <a:pt x="1694675" y="1053058"/>
                </a:lnTo>
                <a:lnTo>
                  <a:pt x="1740217" y="1051242"/>
                </a:lnTo>
                <a:lnTo>
                  <a:pt x="1785772" y="1048931"/>
                </a:lnTo>
                <a:lnTo>
                  <a:pt x="1831352" y="1046124"/>
                </a:lnTo>
                <a:lnTo>
                  <a:pt x="1876933" y="1042835"/>
                </a:lnTo>
                <a:lnTo>
                  <a:pt x="1922538" y="1039075"/>
                </a:lnTo>
                <a:lnTo>
                  <a:pt x="1968157" y="1034859"/>
                </a:lnTo>
                <a:lnTo>
                  <a:pt x="2059457" y="1025067"/>
                </a:lnTo>
                <a:lnTo>
                  <a:pt x="2150821" y="1013536"/>
                </a:lnTo>
                <a:lnTo>
                  <a:pt x="2242261" y="1000340"/>
                </a:lnTo>
                <a:lnTo>
                  <a:pt x="2333777" y="985545"/>
                </a:lnTo>
                <a:lnTo>
                  <a:pt x="2425281" y="969251"/>
                </a:lnTo>
                <a:lnTo>
                  <a:pt x="2517089" y="951484"/>
                </a:lnTo>
                <a:lnTo>
                  <a:pt x="2608884" y="932357"/>
                </a:lnTo>
                <a:lnTo>
                  <a:pt x="2695244" y="913155"/>
                </a:lnTo>
                <a:lnTo>
                  <a:pt x="2805239" y="955725"/>
                </a:lnTo>
                <a:lnTo>
                  <a:pt x="2932341" y="1002614"/>
                </a:lnTo>
                <a:lnTo>
                  <a:pt x="3017253" y="1032560"/>
                </a:lnTo>
                <a:lnTo>
                  <a:pt x="3102330" y="1061402"/>
                </a:lnTo>
                <a:lnTo>
                  <a:pt x="3187598" y="1089113"/>
                </a:lnTo>
                <a:lnTo>
                  <a:pt x="3273082" y="1115631"/>
                </a:lnTo>
                <a:lnTo>
                  <a:pt x="3358807" y="1140917"/>
                </a:lnTo>
                <a:lnTo>
                  <a:pt x="3444786" y="1164932"/>
                </a:lnTo>
                <a:lnTo>
                  <a:pt x="3531070" y="1187640"/>
                </a:lnTo>
                <a:lnTo>
                  <a:pt x="3617658" y="1208989"/>
                </a:lnTo>
                <a:lnTo>
                  <a:pt x="3704590" y="1228928"/>
                </a:lnTo>
                <a:lnTo>
                  <a:pt x="3791877" y="1247432"/>
                </a:lnTo>
                <a:lnTo>
                  <a:pt x="3879558" y="1264450"/>
                </a:lnTo>
                <a:lnTo>
                  <a:pt x="3967657" y="1279931"/>
                </a:lnTo>
                <a:lnTo>
                  <a:pt x="4056189" y="1293837"/>
                </a:lnTo>
                <a:lnTo>
                  <a:pt x="4145178" y="1306144"/>
                </a:lnTo>
                <a:lnTo>
                  <a:pt x="4234650" y="1316774"/>
                </a:lnTo>
                <a:lnTo>
                  <a:pt x="4324642" y="1325714"/>
                </a:lnTo>
                <a:lnTo>
                  <a:pt x="4415167" y="1332903"/>
                </a:lnTo>
                <a:lnTo>
                  <a:pt x="4506252" y="1338300"/>
                </a:lnTo>
                <a:lnTo>
                  <a:pt x="4597908" y="1341869"/>
                </a:lnTo>
                <a:lnTo>
                  <a:pt x="4690186" y="1343558"/>
                </a:lnTo>
                <a:lnTo>
                  <a:pt x="4783099" y="1343342"/>
                </a:lnTo>
                <a:lnTo>
                  <a:pt x="4876660" y="1341158"/>
                </a:lnTo>
                <a:lnTo>
                  <a:pt x="4970907" y="1336967"/>
                </a:lnTo>
                <a:lnTo>
                  <a:pt x="5018303" y="1334109"/>
                </a:lnTo>
                <a:lnTo>
                  <a:pt x="5065865" y="1330731"/>
                </a:lnTo>
                <a:lnTo>
                  <a:pt x="5113617" y="1326832"/>
                </a:lnTo>
                <a:lnTo>
                  <a:pt x="5158854" y="1322590"/>
                </a:lnTo>
                <a:lnTo>
                  <a:pt x="5204053" y="1317828"/>
                </a:lnTo>
                <a:lnTo>
                  <a:pt x="5249227" y="1312545"/>
                </a:lnTo>
                <a:lnTo>
                  <a:pt x="5339473" y="1300467"/>
                </a:lnTo>
                <a:lnTo>
                  <a:pt x="5429618" y="1286433"/>
                </a:lnTo>
                <a:lnTo>
                  <a:pt x="5519674" y="1270520"/>
                </a:lnTo>
                <a:lnTo>
                  <a:pt x="5609628" y="1252791"/>
                </a:lnTo>
                <a:lnTo>
                  <a:pt x="5699518" y="1233322"/>
                </a:lnTo>
                <a:lnTo>
                  <a:pt x="5789346" y="1212189"/>
                </a:lnTo>
                <a:lnTo>
                  <a:pt x="5879122" y="1189456"/>
                </a:lnTo>
                <a:lnTo>
                  <a:pt x="5968860" y="1165199"/>
                </a:lnTo>
                <a:lnTo>
                  <a:pt x="6058560" y="1139507"/>
                </a:lnTo>
                <a:lnTo>
                  <a:pt x="6148260" y="1112431"/>
                </a:lnTo>
                <a:lnTo>
                  <a:pt x="6237948" y="1084046"/>
                </a:lnTo>
                <a:lnTo>
                  <a:pt x="6327635" y="1054430"/>
                </a:lnTo>
                <a:lnTo>
                  <a:pt x="6417335" y="1023658"/>
                </a:lnTo>
                <a:lnTo>
                  <a:pt x="6551955" y="975487"/>
                </a:lnTo>
                <a:lnTo>
                  <a:pt x="6686677" y="925118"/>
                </a:lnTo>
                <a:lnTo>
                  <a:pt x="6821538" y="872807"/>
                </a:lnTo>
                <a:lnTo>
                  <a:pt x="7001624" y="800430"/>
                </a:lnTo>
                <a:lnTo>
                  <a:pt x="7227329" y="706564"/>
                </a:lnTo>
                <a:lnTo>
                  <a:pt x="8140027" y="315429"/>
                </a:lnTo>
                <a:lnTo>
                  <a:pt x="8371560" y="219392"/>
                </a:lnTo>
                <a:lnTo>
                  <a:pt x="8557997" y="144640"/>
                </a:lnTo>
                <a:lnTo>
                  <a:pt x="8698586" y="90170"/>
                </a:lnTo>
                <a:lnTo>
                  <a:pt x="8839886" y="37338"/>
                </a:lnTo>
                <a:lnTo>
                  <a:pt x="8943403" y="0"/>
                </a:lnTo>
                <a:close/>
              </a:path>
            </a:pathLst>
          </a:custGeom>
          <a:solidFill>
            <a:srgbClr val="337D8F">
              <a:alpha val="4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46931" y="1148666"/>
            <a:ext cx="7331075" cy="169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950" b="1" spc="-190" dirty="0">
                <a:latin typeface="Palatino Linotype"/>
                <a:cs typeface="Palatino Linotype"/>
              </a:rPr>
              <a:t>C</a:t>
            </a:r>
            <a:r>
              <a:rPr sz="10950" b="1" spc="95" dirty="0">
                <a:latin typeface="Palatino Linotype"/>
                <a:cs typeface="Palatino Linotype"/>
              </a:rPr>
              <a:t>o</a:t>
            </a:r>
            <a:r>
              <a:rPr sz="10950" b="1" spc="30" dirty="0">
                <a:latin typeface="Palatino Linotype"/>
                <a:cs typeface="Palatino Linotype"/>
              </a:rPr>
              <a:t>n</a:t>
            </a:r>
            <a:r>
              <a:rPr sz="10950" b="1" spc="570" dirty="0">
                <a:latin typeface="Palatino Linotype"/>
                <a:cs typeface="Palatino Linotype"/>
              </a:rPr>
              <a:t>c</a:t>
            </a:r>
            <a:r>
              <a:rPr sz="10950" b="1" spc="-245" dirty="0">
                <a:latin typeface="Palatino Linotype"/>
                <a:cs typeface="Palatino Linotype"/>
              </a:rPr>
              <a:t>l</a:t>
            </a:r>
            <a:r>
              <a:rPr sz="10950" b="1" spc="-55" dirty="0">
                <a:latin typeface="Palatino Linotype"/>
                <a:cs typeface="Palatino Linotype"/>
              </a:rPr>
              <a:t>u</a:t>
            </a:r>
            <a:r>
              <a:rPr sz="10950" b="1" dirty="0">
                <a:latin typeface="Palatino Linotype"/>
                <a:cs typeface="Palatino Linotype"/>
              </a:rPr>
              <a:t>si</a:t>
            </a:r>
            <a:r>
              <a:rPr sz="10950" b="1" spc="95" dirty="0">
                <a:latin typeface="Palatino Linotype"/>
                <a:cs typeface="Palatino Linotype"/>
              </a:rPr>
              <a:t>o</a:t>
            </a:r>
            <a:r>
              <a:rPr sz="10950" b="1" spc="30" dirty="0">
                <a:latin typeface="Palatino Linotype"/>
                <a:cs typeface="Palatino Linotype"/>
              </a:rPr>
              <a:t>n</a:t>
            </a:r>
            <a:endParaRPr sz="109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30842" y="3210188"/>
            <a:ext cx="12026265" cy="40411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065" marR="5080" algn="ctr">
              <a:lnSpc>
                <a:spcPct val="101099"/>
              </a:lnSpc>
              <a:spcBef>
                <a:spcPts val="40"/>
              </a:spcBef>
            </a:pPr>
            <a:r>
              <a:rPr sz="4350" spc="-185" dirty="0">
                <a:latin typeface="Verdana"/>
                <a:cs typeface="Verdana"/>
              </a:rPr>
              <a:t>T</a:t>
            </a:r>
            <a:r>
              <a:rPr sz="4350" spc="185" dirty="0">
                <a:latin typeface="Verdana"/>
                <a:cs typeface="Verdana"/>
              </a:rPr>
              <a:t>h</a:t>
            </a:r>
            <a:r>
              <a:rPr sz="4350" spc="35" dirty="0">
                <a:latin typeface="Verdana"/>
                <a:cs typeface="Verdana"/>
              </a:rPr>
              <a:t>e</a:t>
            </a:r>
            <a:r>
              <a:rPr sz="4350" spc="-390" dirty="0">
                <a:latin typeface="Verdana"/>
                <a:cs typeface="Verdana"/>
              </a:rPr>
              <a:t> </a:t>
            </a:r>
            <a:r>
              <a:rPr sz="4350" spc="-55" dirty="0">
                <a:latin typeface="Verdana"/>
                <a:cs typeface="Verdana"/>
              </a:rPr>
              <a:t>f</a:t>
            </a:r>
            <a:r>
              <a:rPr sz="4350" spc="170" dirty="0">
                <a:latin typeface="Verdana"/>
                <a:cs typeface="Verdana"/>
              </a:rPr>
              <a:t>u</a:t>
            </a:r>
            <a:r>
              <a:rPr sz="4350" spc="50" dirty="0">
                <a:latin typeface="Verdana"/>
                <a:cs typeface="Verdana"/>
              </a:rPr>
              <a:t>t</a:t>
            </a:r>
            <a:r>
              <a:rPr sz="4350" spc="170" dirty="0">
                <a:latin typeface="Verdana"/>
                <a:cs typeface="Verdana"/>
              </a:rPr>
              <a:t>u</a:t>
            </a:r>
            <a:r>
              <a:rPr sz="4350" spc="-175" dirty="0">
                <a:latin typeface="Verdana"/>
                <a:cs typeface="Verdana"/>
              </a:rPr>
              <a:t>r</a:t>
            </a:r>
            <a:r>
              <a:rPr sz="4350" spc="35" dirty="0">
                <a:latin typeface="Verdana"/>
                <a:cs typeface="Verdana"/>
              </a:rPr>
              <a:t>e</a:t>
            </a:r>
            <a:r>
              <a:rPr sz="4350" spc="-390" dirty="0">
                <a:latin typeface="Verdana"/>
                <a:cs typeface="Verdana"/>
              </a:rPr>
              <a:t> </a:t>
            </a:r>
            <a:r>
              <a:rPr sz="4350" spc="85" dirty="0">
                <a:latin typeface="Verdana"/>
                <a:cs typeface="Verdana"/>
              </a:rPr>
              <a:t>o</a:t>
            </a:r>
            <a:r>
              <a:rPr sz="4350" spc="-55" dirty="0">
                <a:latin typeface="Verdana"/>
                <a:cs typeface="Verdana"/>
              </a:rPr>
              <a:t>f</a:t>
            </a:r>
            <a:r>
              <a:rPr sz="4350" spc="-390" dirty="0">
                <a:latin typeface="Verdana"/>
                <a:cs typeface="Verdana"/>
              </a:rPr>
              <a:t> </a:t>
            </a:r>
            <a:r>
              <a:rPr sz="4350" spc="145" dirty="0">
                <a:latin typeface="Verdana"/>
                <a:cs typeface="Verdana"/>
              </a:rPr>
              <a:t>A</a:t>
            </a:r>
            <a:r>
              <a:rPr sz="4350" spc="-520" dirty="0">
                <a:latin typeface="Verdana"/>
                <a:cs typeface="Verdana"/>
              </a:rPr>
              <a:t>I</a:t>
            </a:r>
            <a:r>
              <a:rPr sz="4350" spc="-390" dirty="0">
                <a:latin typeface="Verdana"/>
                <a:cs typeface="Verdana"/>
              </a:rPr>
              <a:t> </a:t>
            </a:r>
            <a:r>
              <a:rPr sz="4350" spc="-50" dirty="0">
                <a:latin typeface="Verdana"/>
                <a:cs typeface="Verdana"/>
              </a:rPr>
              <a:t>a</a:t>
            </a:r>
            <a:r>
              <a:rPr sz="4350" spc="-145" dirty="0">
                <a:latin typeface="Verdana"/>
                <a:cs typeface="Verdana"/>
              </a:rPr>
              <a:t>ss</a:t>
            </a:r>
            <a:r>
              <a:rPr sz="4350" spc="-25" dirty="0">
                <a:latin typeface="Verdana"/>
                <a:cs typeface="Verdana"/>
              </a:rPr>
              <a:t>i</a:t>
            </a:r>
            <a:r>
              <a:rPr sz="4350" spc="-145" dirty="0">
                <a:latin typeface="Verdana"/>
                <a:cs typeface="Verdana"/>
              </a:rPr>
              <a:t>s</a:t>
            </a:r>
            <a:r>
              <a:rPr sz="4350" spc="50" dirty="0">
                <a:latin typeface="Verdana"/>
                <a:cs typeface="Verdana"/>
              </a:rPr>
              <a:t>t</a:t>
            </a:r>
            <a:r>
              <a:rPr sz="4350" spc="-50" dirty="0">
                <a:latin typeface="Verdana"/>
                <a:cs typeface="Verdana"/>
              </a:rPr>
              <a:t>a</a:t>
            </a:r>
            <a:r>
              <a:rPr sz="4350" spc="185" dirty="0">
                <a:latin typeface="Verdana"/>
                <a:cs typeface="Verdana"/>
              </a:rPr>
              <a:t>n</a:t>
            </a:r>
            <a:r>
              <a:rPr sz="4350" spc="50" dirty="0">
                <a:latin typeface="Verdana"/>
                <a:cs typeface="Verdana"/>
              </a:rPr>
              <a:t>t</a:t>
            </a:r>
            <a:r>
              <a:rPr sz="4350" spc="-145" dirty="0">
                <a:latin typeface="Verdana"/>
                <a:cs typeface="Verdana"/>
              </a:rPr>
              <a:t>s</a:t>
            </a:r>
            <a:r>
              <a:rPr sz="4350" spc="-390" dirty="0">
                <a:latin typeface="Verdana"/>
                <a:cs typeface="Verdana"/>
              </a:rPr>
              <a:t> </a:t>
            </a:r>
            <a:r>
              <a:rPr sz="4350" spc="-25" dirty="0">
                <a:latin typeface="Verdana"/>
                <a:cs typeface="Verdana"/>
              </a:rPr>
              <a:t>i</a:t>
            </a:r>
            <a:r>
              <a:rPr sz="4350" spc="-145" dirty="0">
                <a:latin typeface="Verdana"/>
                <a:cs typeface="Verdana"/>
              </a:rPr>
              <a:t>s</a:t>
            </a:r>
            <a:r>
              <a:rPr sz="4350" spc="-390" dirty="0">
                <a:latin typeface="Verdana"/>
                <a:cs typeface="Verdana"/>
              </a:rPr>
              <a:t> </a:t>
            </a:r>
            <a:r>
              <a:rPr sz="4350" spc="235" dirty="0">
                <a:latin typeface="Verdana"/>
                <a:cs typeface="Verdana"/>
              </a:rPr>
              <a:t>b</a:t>
            </a:r>
            <a:r>
              <a:rPr sz="4350" spc="-150" dirty="0">
                <a:latin typeface="Verdana"/>
                <a:cs typeface="Verdana"/>
              </a:rPr>
              <a:t>r</a:t>
            </a:r>
            <a:r>
              <a:rPr sz="4350" spc="-25" dirty="0">
                <a:latin typeface="Verdana"/>
                <a:cs typeface="Verdana"/>
              </a:rPr>
              <a:t>i</a:t>
            </a:r>
            <a:r>
              <a:rPr sz="4350" spc="380" dirty="0">
                <a:latin typeface="Verdana"/>
                <a:cs typeface="Verdana"/>
              </a:rPr>
              <a:t>mm</a:t>
            </a:r>
            <a:r>
              <a:rPr sz="4350" spc="-25" dirty="0">
                <a:latin typeface="Verdana"/>
                <a:cs typeface="Verdana"/>
              </a:rPr>
              <a:t>i</a:t>
            </a:r>
            <a:r>
              <a:rPr sz="4350" spc="185" dirty="0">
                <a:latin typeface="Verdana"/>
                <a:cs typeface="Verdana"/>
              </a:rPr>
              <a:t>n</a:t>
            </a:r>
            <a:r>
              <a:rPr sz="4350" spc="265" dirty="0">
                <a:latin typeface="Verdana"/>
                <a:cs typeface="Verdana"/>
              </a:rPr>
              <a:t>g</a:t>
            </a:r>
            <a:r>
              <a:rPr sz="4350" spc="-390" dirty="0">
                <a:latin typeface="Verdana"/>
                <a:cs typeface="Verdana"/>
              </a:rPr>
              <a:t> </a:t>
            </a:r>
            <a:r>
              <a:rPr sz="4350" spc="260" dirty="0">
                <a:latin typeface="Verdana"/>
                <a:cs typeface="Verdana"/>
              </a:rPr>
              <a:t>w</a:t>
            </a:r>
            <a:r>
              <a:rPr sz="4350" spc="-25" dirty="0">
                <a:latin typeface="Verdana"/>
                <a:cs typeface="Verdana"/>
              </a:rPr>
              <a:t>i</a:t>
            </a:r>
            <a:r>
              <a:rPr sz="4350" spc="50" dirty="0">
                <a:latin typeface="Verdana"/>
                <a:cs typeface="Verdana"/>
              </a:rPr>
              <a:t>t</a:t>
            </a:r>
            <a:r>
              <a:rPr sz="4350" spc="130" dirty="0">
                <a:latin typeface="Verdana"/>
                <a:cs typeface="Verdana"/>
              </a:rPr>
              <a:t>h  </a:t>
            </a:r>
            <a:r>
              <a:rPr sz="4350" spc="-35" dirty="0">
                <a:latin typeface="Verdana"/>
                <a:cs typeface="Verdana"/>
              </a:rPr>
              <a:t>promise, </a:t>
            </a:r>
            <a:r>
              <a:rPr sz="4350" spc="30" dirty="0">
                <a:latin typeface="Verdana"/>
                <a:cs typeface="Verdana"/>
              </a:rPr>
              <a:t>offering unparallel</a:t>
            </a:r>
            <a:r>
              <a:rPr lang="en-IN" sz="4350" spc="30" dirty="0">
                <a:latin typeface="Verdana"/>
                <a:cs typeface="Verdana"/>
              </a:rPr>
              <a:t>ed </a:t>
            </a:r>
            <a:r>
              <a:rPr lang="en-IN" sz="4350" spc="20" dirty="0">
                <a:latin typeface="Verdana"/>
                <a:cs typeface="Verdana"/>
              </a:rPr>
              <a:t>efﬁciency</a:t>
            </a:r>
            <a:r>
              <a:rPr sz="4350" spc="20" dirty="0">
                <a:latin typeface="Verdana"/>
                <a:cs typeface="Verdana"/>
              </a:rPr>
              <a:t> </a:t>
            </a:r>
            <a:r>
              <a:rPr sz="4350" spc="25" dirty="0">
                <a:latin typeface="Verdana"/>
                <a:cs typeface="Verdana"/>
              </a:rPr>
              <a:t> </a:t>
            </a:r>
            <a:r>
              <a:rPr sz="4350" spc="-50" dirty="0">
                <a:latin typeface="Verdana"/>
                <a:cs typeface="Verdana"/>
              </a:rPr>
              <a:t>a</a:t>
            </a:r>
            <a:r>
              <a:rPr sz="4350" spc="185" dirty="0">
                <a:latin typeface="Verdana"/>
                <a:cs typeface="Verdana"/>
              </a:rPr>
              <a:t>n</a:t>
            </a:r>
            <a:r>
              <a:rPr sz="4350" spc="235" dirty="0">
                <a:latin typeface="Verdana"/>
                <a:cs typeface="Verdana"/>
              </a:rPr>
              <a:t>d</a:t>
            </a:r>
            <a:r>
              <a:rPr sz="4350" spc="-390" dirty="0">
                <a:latin typeface="Verdana"/>
                <a:cs typeface="Verdana"/>
              </a:rPr>
              <a:t> </a:t>
            </a:r>
            <a:r>
              <a:rPr sz="4350" spc="-25" dirty="0">
                <a:latin typeface="Verdana"/>
                <a:cs typeface="Verdana"/>
              </a:rPr>
              <a:t>i</a:t>
            </a:r>
            <a:r>
              <a:rPr sz="4350" spc="185" dirty="0">
                <a:latin typeface="Verdana"/>
                <a:cs typeface="Verdana"/>
              </a:rPr>
              <a:t>nn</a:t>
            </a:r>
            <a:r>
              <a:rPr sz="4350" spc="15" dirty="0">
                <a:latin typeface="Verdana"/>
                <a:cs typeface="Verdana"/>
              </a:rPr>
              <a:t>o</a:t>
            </a:r>
            <a:r>
              <a:rPr sz="4350" spc="-290" dirty="0">
                <a:latin typeface="Verdana"/>
                <a:cs typeface="Verdana"/>
              </a:rPr>
              <a:t>v</a:t>
            </a:r>
            <a:r>
              <a:rPr sz="4350" spc="-50" dirty="0">
                <a:latin typeface="Verdana"/>
                <a:cs typeface="Verdana"/>
              </a:rPr>
              <a:t>a</a:t>
            </a:r>
            <a:r>
              <a:rPr sz="4350" spc="50" dirty="0">
                <a:latin typeface="Verdana"/>
                <a:cs typeface="Verdana"/>
              </a:rPr>
              <a:t>t</a:t>
            </a:r>
            <a:r>
              <a:rPr sz="4350" spc="-25" dirty="0">
                <a:latin typeface="Verdana"/>
                <a:cs typeface="Verdana"/>
              </a:rPr>
              <a:t>i</a:t>
            </a:r>
            <a:r>
              <a:rPr sz="4350" spc="85" dirty="0">
                <a:latin typeface="Verdana"/>
                <a:cs typeface="Verdana"/>
              </a:rPr>
              <a:t>o</a:t>
            </a:r>
            <a:r>
              <a:rPr sz="4350" spc="185" dirty="0">
                <a:latin typeface="Verdana"/>
                <a:cs typeface="Verdana"/>
              </a:rPr>
              <a:t>n</a:t>
            </a:r>
            <a:r>
              <a:rPr sz="4350" spc="-665" dirty="0">
                <a:latin typeface="Verdana"/>
                <a:cs typeface="Verdana"/>
              </a:rPr>
              <a:t>.</a:t>
            </a:r>
            <a:r>
              <a:rPr sz="4350" spc="-390" dirty="0">
                <a:latin typeface="Verdana"/>
                <a:cs typeface="Verdana"/>
              </a:rPr>
              <a:t> </a:t>
            </a:r>
            <a:r>
              <a:rPr sz="4350" spc="155" dirty="0">
                <a:latin typeface="Verdana"/>
                <a:cs typeface="Verdana"/>
              </a:rPr>
              <a:t>E</a:t>
            </a:r>
            <a:r>
              <a:rPr sz="4350" spc="380" dirty="0">
                <a:latin typeface="Verdana"/>
                <a:cs typeface="Verdana"/>
              </a:rPr>
              <a:t>m</a:t>
            </a:r>
            <a:r>
              <a:rPr sz="4350" spc="235" dirty="0">
                <a:latin typeface="Verdana"/>
                <a:cs typeface="Verdana"/>
              </a:rPr>
              <a:t>b</a:t>
            </a:r>
            <a:r>
              <a:rPr sz="4350" spc="-320" dirty="0">
                <a:latin typeface="Verdana"/>
                <a:cs typeface="Verdana"/>
              </a:rPr>
              <a:t>r</a:t>
            </a:r>
            <a:r>
              <a:rPr sz="4350" spc="-50" dirty="0">
                <a:latin typeface="Verdana"/>
                <a:cs typeface="Verdana"/>
              </a:rPr>
              <a:t>a</a:t>
            </a:r>
            <a:r>
              <a:rPr sz="4350" spc="145" dirty="0">
                <a:latin typeface="Verdana"/>
                <a:cs typeface="Verdana"/>
              </a:rPr>
              <a:t>c</a:t>
            </a:r>
            <a:r>
              <a:rPr sz="4350" spc="-25" dirty="0">
                <a:latin typeface="Verdana"/>
                <a:cs typeface="Verdana"/>
              </a:rPr>
              <a:t>i</a:t>
            </a:r>
            <a:r>
              <a:rPr sz="4350" spc="185" dirty="0">
                <a:latin typeface="Verdana"/>
                <a:cs typeface="Verdana"/>
              </a:rPr>
              <a:t>n</a:t>
            </a:r>
            <a:r>
              <a:rPr sz="4350" spc="265" dirty="0">
                <a:latin typeface="Verdana"/>
                <a:cs typeface="Verdana"/>
              </a:rPr>
              <a:t>g</a:t>
            </a:r>
            <a:r>
              <a:rPr sz="4350" spc="-390" dirty="0">
                <a:latin typeface="Verdana"/>
                <a:cs typeface="Verdana"/>
              </a:rPr>
              <a:t> </a:t>
            </a:r>
            <a:r>
              <a:rPr sz="4350" spc="50" dirty="0">
                <a:latin typeface="Verdana"/>
                <a:cs typeface="Verdana"/>
              </a:rPr>
              <a:t>t</a:t>
            </a:r>
            <a:r>
              <a:rPr sz="4350" spc="185" dirty="0">
                <a:latin typeface="Verdana"/>
                <a:cs typeface="Verdana"/>
              </a:rPr>
              <a:t>h</a:t>
            </a:r>
            <a:r>
              <a:rPr sz="4350" spc="35" dirty="0">
                <a:latin typeface="Verdana"/>
                <a:cs typeface="Verdana"/>
              </a:rPr>
              <a:t>e</a:t>
            </a:r>
            <a:r>
              <a:rPr sz="4350" spc="-145" dirty="0">
                <a:latin typeface="Verdana"/>
                <a:cs typeface="Verdana"/>
              </a:rPr>
              <a:t>s</a:t>
            </a:r>
            <a:r>
              <a:rPr sz="4350" spc="25" dirty="0">
                <a:latin typeface="Verdana"/>
                <a:cs typeface="Verdana"/>
              </a:rPr>
              <a:t>e  </a:t>
            </a:r>
            <a:r>
              <a:rPr sz="4350" spc="60" dirty="0">
                <a:latin typeface="Verdana"/>
                <a:cs typeface="Verdana"/>
              </a:rPr>
              <a:t>advancements </a:t>
            </a:r>
            <a:r>
              <a:rPr sz="4350" spc="45" dirty="0">
                <a:latin typeface="Verdana"/>
                <a:cs typeface="Verdana"/>
              </a:rPr>
              <a:t>will </a:t>
            </a:r>
            <a:r>
              <a:rPr sz="4350" spc="95" dirty="0">
                <a:latin typeface="Verdana"/>
                <a:cs typeface="Verdana"/>
              </a:rPr>
              <a:t>undoubtedly </a:t>
            </a:r>
            <a:r>
              <a:rPr sz="4350" spc="65" dirty="0">
                <a:latin typeface="Verdana"/>
                <a:cs typeface="Verdana"/>
              </a:rPr>
              <a:t>propel </a:t>
            </a:r>
            <a:r>
              <a:rPr sz="4350" spc="70" dirty="0">
                <a:latin typeface="Verdana"/>
                <a:cs typeface="Verdana"/>
              </a:rPr>
              <a:t> </a:t>
            </a:r>
            <a:r>
              <a:rPr sz="4350" spc="-25" dirty="0">
                <a:latin typeface="Verdana"/>
                <a:cs typeface="Verdana"/>
              </a:rPr>
              <a:t>i</a:t>
            </a:r>
            <a:r>
              <a:rPr sz="4350" spc="185" dirty="0">
                <a:latin typeface="Verdana"/>
                <a:cs typeface="Verdana"/>
              </a:rPr>
              <a:t>n</a:t>
            </a:r>
            <a:r>
              <a:rPr sz="4350" spc="235" dirty="0">
                <a:latin typeface="Verdana"/>
                <a:cs typeface="Verdana"/>
              </a:rPr>
              <a:t>d</a:t>
            </a:r>
            <a:r>
              <a:rPr sz="4350" spc="170" dirty="0">
                <a:latin typeface="Verdana"/>
                <a:cs typeface="Verdana"/>
              </a:rPr>
              <a:t>u</a:t>
            </a:r>
            <a:r>
              <a:rPr sz="4350" spc="-145" dirty="0">
                <a:latin typeface="Verdana"/>
                <a:cs typeface="Verdana"/>
              </a:rPr>
              <a:t>s</a:t>
            </a:r>
            <a:r>
              <a:rPr sz="4350" spc="50" dirty="0">
                <a:latin typeface="Verdana"/>
                <a:cs typeface="Verdana"/>
              </a:rPr>
              <a:t>t</a:t>
            </a:r>
            <a:r>
              <a:rPr sz="4350" spc="-150" dirty="0">
                <a:latin typeface="Verdana"/>
                <a:cs typeface="Verdana"/>
              </a:rPr>
              <a:t>r</a:t>
            </a:r>
            <a:r>
              <a:rPr sz="4350" spc="-25" dirty="0">
                <a:latin typeface="Verdana"/>
                <a:cs typeface="Verdana"/>
              </a:rPr>
              <a:t>i</a:t>
            </a:r>
            <a:r>
              <a:rPr sz="4350" spc="35" dirty="0">
                <a:latin typeface="Verdana"/>
                <a:cs typeface="Verdana"/>
              </a:rPr>
              <a:t>e</a:t>
            </a:r>
            <a:r>
              <a:rPr sz="4350" spc="-145" dirty="0">
                <a:latin typeface="Verdana"/>
                <a:cs typeface="Verdana"/>
              </a:rPr>
              <a:t>s</a:t>
            </a:r>
            <a:r>
              <a:rPr sz="4350" spc="-390" dirty="0">
                <a:latin typeface="Verdana"/>
                <a:cs typeface="Verdana"/>
              </a:rPr>
              <a:t> </a:t>
            </a:r>
            <a:r>
              <a:rPr sz="4350" spc="-50" dirty="0">
                <a:latin typeface="Verdana"/>
                <a:cs typeface="Verdana"/>
              </a:rPr>
              <a:t>a</a:t>
            </a:r>
            <a:r>
              <a:rPr sz="4350" spc="185" dirty="0">
                <a:latin typeface="Verdana"/>
                <a:cs typeface="Verdana"/>
              </a:rPr>
              <a:t>n</a:t>
            </a:r>
            <a:r>
              <a:rPr sz="4350" spc="235" dirty="0">
                <a:latin typeface="Verdana"/>
                <a:cs typeface="Verdana"/>
              </a:rPr>
              <a:t>d</a:t>
            </a:r>
            <a:r>
              <a:rPr sz="4350" spc="-390" dirty="0">
                <a:latin typeface="Verdana"/>
                <a:cs typeface="Verdana"/>
              </a:rPr>
              <a:t> </a:t>
            </a:r>
            <a:r>
              <a:rPr sz="4350" spc="-25" dirty="0">
                <a:latin typeface="Verdana"/>
                <a:cs typeface="Verdana"/>
              </a:rPr>
              <a:t>i</a:t>
            </a:r>
            <a:r>
              <a:rPr sz="4350" spc="185" dirty="0">
                <a:latin typeface="Verdana"/>
                <a:cs typeface="Verdana"/>
              </a:rPr>
              <a:t>n</a:t>
            </a:r>
            <a:r>
              <a:rPr sz="4350" spc="235" dirty="0">
                <a:latin typeface="Verdana"/>
                <a:cs typeface="Verdana"/>
              </a:rPr>
              <a:t>d</a:t>
            </a:r>
            <a:r>
              <a:rPr sz="4350" spc="-25" dirty="0">
                <a:latin typeface="Verdana"/>
                <a:cs typeface="Verdana"/>
              </a:rPr>
              <a:t>i</a:t>
            </a:r>
            <a:r>
              <a:rPr sz="4350" spc="-220" dirty="0">
                <a:latin typeface="Verdana"/>
                <a:cs typeface="Verdana"/>
              </a:rPr>
              <a:t>v</a:t>
            </a:r>
            <a:r>
              <a:rPr sz="4350" spc="-25" dirty="0">
                <a:latin typeface="Verdana"/>
                <a:cs typeface="Verdana"/>
              </a:rPr>
              <a:t>i</a:t>
            </a:r>
            <a:r>
              <a:rPr sz="4350" spc="235" dirty="0">
                <a:latin typeface="Verdana"/>
                <a:cs typeface="Verdana"/>
              </a:rPr>
              <a:t>d</a:t>
            </a:r>
            <a:r>
              <a:rPr sz="4350" spc="170" dirty="0">
                <a:latin typeface="Verdana"/>
                <a:cs typeface="Verdana"/>
              </a:rPr>
              <a:t>u</a:t>
            </a:r>
            <a:r>
              <a:rPr sz="4350" spc="-50" dirty="0">
                <a:latin typeface="Verdana"/>
                <a:cs typeface="Verdana"/>
              </a:rPr>
              <a:t>a</a:t>
            </a:r>
            <a:r>
              <a:rPr sz="4350" spc="-25" dirty="0">
                <a:latin typeface="Verdana"/>
                <a:cs typeface="Verdana"/>
              </a:rPr>
              <a:t>l</a:t>
            </a:r>
            <a:r>
              <a:rPr sz="4350" spc="-145" dirty="0">
                <a:latin typeface="Verdana"/>
                <a:cs typeface="Verdana"/>
              </a:rPr>
              <a:t>s</a:t>
            </a:r>
            <a:r>
              <a:rPr sz="4350" spc="-390" dirty="0">
                <a:latin typeface="Verdana"/>
                <a:cs typeface="Verdana"/>
              </a:rPr>
              <a:t> </a:t>
            </a:r>
            <a:r>
              <a:rPr sz="4350" spc="-25" dirty="0">
                <a:latin typeface="Verdana"/>
                <a:cs typeface="Verdana"/>
              </a:rPr>
              <a:t>i</a:t>
            </a:r>
            <a:r>
              <a:rPr sz="4350" spc="185" dirty="0">
                <a:latin typeface="Verdana"/>
                <a:cs typeface="Verdana"/>
              </a:rPr>
              <a:t>n</a:t>
            </a:r>
            <a:r>
              <a:rPr sz="4350" spc="-35" dirty="0">
                <a:latin typeface="Verdana"/>
                <a:cs typeface="Verdana"/>
              </a:rPr>
              <a:t>t</a:t>
            </a:r>
            <a:r>
              <a:rPr sz="4350" spc="85" dirty="0">
                <a:latin typeface="Verdana"/>
                <a:cs typeface="Verdana"/>
              </a:rPr>
              <a:t>o</a:t>
            </a:r>
            <a:r>
              <a:rPr sz="4350" spc="-390" dirty="0">
                <a:latin typeface="Verdana"/>
                <a:cs typeface="Verdana"/>
              </a:rPr>
              <a:t> </a:t>
            </a:r>
            <a:r>
              <a:rPr sz="4350" spc="-50" dirty="0">
                <a:latin typeface="Verdana"/>
                <a:cs typeface="Verdana"/>
              </a:rPr>
              <a:t>a</a:t>
            </a:r>
            <a:r>
              <a:rPr sz="4350" spc="-390" dirty="0">
                <a:latin typeface="Verdana"/>
                <a:cs typeface="Verdana"/>
              </a:rPr>
              <a:t> </a:t>
            </a:r>
            <a:r>
              <a:rPr sz="4350" spc="185" dirty="0">
                <a:latin typeface="Verdana"/>
                <a:cs typeface="Verdana"/>
              </a:rPr>
              <a:t>n</a:t>
            </a:r>
            <a:r>
              <a:rPr sz="4350" spc="-10" dirty="0">
                <a:latin typeface="Verdana"/>
                <a:cs typeface="Verdana"/>
              </a:rPr>
              <a:t>e</a:t>
            </a:r>
            <a:r>
              <a:rPr sz="4350" spc="260" dirty="0">
                <a:latin typeface="Verdana"/>
                <a:cs typeface="Verdana"/>
              </a:rPr>
              <a:t>w</a:t>
            </a:r>
            <a:r>
              <a:rPr sz="4350" spc="-390" dirty="0">
                <a:latin typeface="Verdana"/>
                <a:cs typeface="Verdana"/>
              </a:rPr>
              <a:t> </a:t>
            </a:r>
            <a:r>
              <a:rPr sz="4350" spc="35" dirty="0">
                <a:latin typeface="Verdana"/>
                <a:cs typeface="Verdana"/>
              </a:rPr>
              <a:t>e</a:t>
            </a:r>
            <a:r>
              <a:rPr sz="4350" spc="-320" dirty="0">
                <a:latin typeface="Verdana"/>
                <a:cs typeface="Verdana"/>
              </a:rPr>
              <a:t>r</a:t>
            </a:r>
            <a:r>
              <a:rPr sz="4350" spc="-50" dirty="0">
                <a:latin typeface="Verdana"/>
                <a:cs typeface="Verdana"/>
              </a:rPr>
              <a:t>a</a:t>
            </a:r>
            <a:r>
              <a:rPr sz="4350" spc="-390" dirty="0">
                <a:latin typeface="Verdana"/>
                <a:cs typeface="Verdana"/>
              </a:rPr>
              <a:t> </a:t>
            </a:r>
            <a:r>
              <a:rPr sz="4350" spc="85" dirty="0">
                <a:latin typeface="Verdana"/>
                <a:cs typeface="Verdana"/>
              </a:rPr>
              <a:t>o</a:t>
            </a:r>
            <a:r>
              <a:rPr sz="4350" spc="-55" dirty="0">
                <a:latin typeface="Verdana"/>
                <a:cs typeface="Verdana"/>
              </a:rPr>
              <a:t>f  </a:t>
            </a:r>
            <a:r>
              <a:rPr sz="4350" spc="235" dirty="0">
                <a:latin typeface="Verdana"/>
                <a:cs typeface="Verdana"/>
              </a:rPr>
              <a:t>p</a:t>
            </a:r>
            <a:r>
              <a:rPr sz="4350" spc="-175" dirty="0">
                <a:latin typeface="Verdana"/>
                <a:cs typeface="Verdana"/>
              </a:rPr>
              <a:t>r</a:t>
            </a:r>
            <a:r>
              <a:rPr sz="4350" spc="85" dirty="0">
                <a:latin typeface="Verdana"/>
                <a:cs typeface="Verdana"/>
              </a:rPr>
              <a:t>o</a:t>
            </a:r>
            <a:r>
              <a:rPr sz="4350" spc="235" dirty="0">
                <a:latin typeface="Verdana"/>
                <a:cs typeface="Verdana"/>
              </a:rPr>
              <a:t>d</a:t>
            </a:r>
            <a:r>
              <a:rPr sz="4350" spc="170" dirty="0">
                <a:latin typeface="Verdana"/>
                <a:cs typeface="Verdana"/>
              </a:rPr>
              <a:t>u</a:t>
            </a:r>
            <a:r>
              <a:rPr sz="4350" spc="204" dirty="0">
                <a:latin typeface="Verdana"/>
                <a:cs typeface="Verdana"/>
              </a:rPr>
              <a:t>c</a:t>
            </a:r>
            <a:r>
              <a:rPr sz="4350" spc="50" dirty="0">
                <a:latin typeface="Verdana"/>
                <a:cs typeface="Verdana"/>
              </a:rPr>
              <a:t>t</a:t>
            </a:r>
            <a:r>
              <a:rPr sz="4350" spc="-25" dirty="0">
                <a:latin typeface="Verdana"/>
                <a:cs typeface="Verdana"/>
              </a:rPr>
              <a:t>i</a:t>
            </a:r>
            <a:r>
              <a:rPr sz="4350" spc="-220" dirty="0">
                <a:latin typeface="Verdana"/>
                <a:cs typeface="Verdana"/>
              </a:rPr>
              <a:t>v</a:t>
            </a:r>
            <a:r>
              <a:rPr sz="4350" spc="-25" dirty="0">
                <a:latin typeface="Verdana"/>
                <a:cs typeface="Verdana"/>
              </a:rPr>
              <a:t>i</a:t>
            </a:r>
            <a:r>
              <a:rPr sz="4350" spc="5" dirty="0">
                <a:latin typeface="Verdana"/>
                <a:cs typeface="Verdana"/>
              </a:rPr>
              <a:t>t</a:t>
            </a:r>
            <a:r>
              <a:rPr sz="4350" spc="-220" dirty="0">
                <a:latin typeface="Verdana"/>
                <a:cs typeface="Verdana"/>
              </a:rPr>
              <a:t>y</a:t>
            </a:r>
            <a:r>
              <a:rPr sz="4350" spc="-390" dirty="0">
                <a:latin typeface="Verdana"/>
                <a:cs typeface="Verdana"/>
              </a:rPr>
              <a:t> </a:t>
            </a:r>
            <a:r>
              <a:rPr sz="4350" spc="-50" dirty="0">
                <a:latin typeface="Verdana"/>
                <a:cs typeface="Verdana"/>
              </a:rPr>
              <a:t>a</a:t>
            </a:r>
            <a:r>
              <a:rPr sz="4350" spc="185" dirty="0">
                <a:latin typeface="Verdana"/>
                <a:cs typeface="Verdana"/>
              </a:rPr>
              <a:t>n</a:t>
            </a:r>
            <a:r>
              <a:rPr sz="4350" spc="235" dirty="0">
                <a:latin typeface="Verdana"/>
                <a:cs typeface="Verdana"/>
              </a:rPr>
              <a:t>d</a:t>
            </a:r>
            <a:r>
              <a:rPr sz="4350" spc="-390" dirty="0">
                <a:latin typeface="Verdana"/>
                <a:cs typeface="Verdana"/>
              </a:rPr>
              <a:t> </a:t>
            </a:r>
            <a:r>
              <a:rPr sz="4350" spc="140" dirty="0">
                <a:latin typeface="Verdana"/>
                <a:cs typeface="Verdana"/>
              </a:rPr>
              <a:t>c</a:t>
            </a:r>
            <a:r>
              <a:rPr sz="4350" spc="85" dirty="0">
                <a:latin typeface="Verdana"/>
                <a:cs typeface="Verdana"/>
              </a:rPr>
              <a:t>o</a:t>
            </a:r>
            <a:r>
              <a:rPr sz="4350" spc="140" dirty="0">
                <a:latin typeface="Verdana"/>
                <a:cs typeface="Verdana"/>
              </a:rPr>
              <a:t>n</a:t>
            </a:r>
            <a:r>
              <a:rPr sz="4350" spc="-290" dirty="0">
                <a:latin typeface="Verdana"/>
                <a:cs typeface="Verdana"/>
              </a:rPr>
              <a:t>v</a:t>
            </a:r>
            <a:r>
              <a:rPr sz="4350" spc="35" dirty="0">
                <a:latin typeface="Verdana"/>
                <a:cs typeface="Verdana"/>
              </a:rPr>
              <a:t>e</a:t>
            </a:r>
            <a:r>
              <a:rPr sz="4350" spc="185" dirty="0">
                <a:latin typeface="Verdana"/>
                <a:cs typeface="Verdana"/>
              </a:rPr>
              <a:t>n</a:t>
            </a:r>
            <a:r>
              <a:rPr sz="4350" spc="-25" dirty="0">
                <a:latin typeface="Verdana"/>
                <a:cs typeface="Verdana"/>
              </a:rPr>
              <a:t>i</a:t>
            </a:r>
            <a:r>
              <a:rPr sz="4350" spc="35" dirty="0">
                <a:latin typeface="Verdana"/>
                <a:cs typeface="Verdana"/>
              </a:rPr>
              <a:t>e</a:t>
            </a:r>
            <a:r>
              <a:rPr sz="4350" spc="185" dirty="0">
                <a:latin typeface="Verdana"/>
                <a:cs typeface="Verdana"/>
              </a:rPr>
              <a:t>n</a:t>
            </a:r>
            <a:r>
              <a:rPr sz="4350" spc="140" dirty="0">
                <a:latin typeface="Verdana"/>
                <a:cs typeface="Verdana"/>
              </a:rPr>
              <a:t>c</a:t>
            </a:r>
            <a:r>
              <a:rPr sz="4350" spc="35" dirty="0">
                <a:latin typeface="Verdana"/>
                <a:cs typeface="Verdana"/>
              </a:rPr>
              <a:t>e</a:t>
            </a:r>
            <a:r>
              <a:rPr sz="4350" spc="-665" dirty="0">
                <a:latin typeface="Verdana"/>
                <a:cs typeface="Verdana"/>
              </a:rPr>
              <a:t>.</a:t>
            </a:r>
            <a:endParaRPr sz="43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72499" y="7174999"/>
            <a:ext cx="19050" cy="28575"/>
          </a:xfrm>
          <a:custGeom>
            <a:avLst/>
            <a:gdLst/>
            <a:ahLst/>
            <a:cxnLst/>
            <a:rect l="l" t="t" r="r" b="b"/>
            <a:pathLst>
              <a:path w="19050" h="28575">
                <a:moveTo>
                  <a:pt x="19049" y="28575"/>
                </a:moveTo>
                <a:lnTo>
                  <a:pt x="16328" y="25717"/>
                </a:lnTo>
                <a:lnTo>
                  <a:pt x="0" y="0"/>
                </a:lnTo>
                <a:lnTo>
                  <a:pt x="2594" y="1651"/>
                </a:lnTo>
                <a:lnTo>
                  <a:pt x="6463" y="6786"/>
                </a:lnTo>
                <a:lnTo>
                  <a:pt x="11863" y="15671"/>
                </a:lnTo>
                <a:lnTo>
                  <a:pt x="19049" y="28575"/>
                </a:lnTo>
                <a:close/>
              </a:path>
            </a:pathLst>
          </a:custGeom>
          <a:solidFill>
            <a:srgbClr val="F7B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79999" y="5645000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3884" y="12318"/>
                </a:moveTo>
                <a:lnTo>
                  <a:pt x="2158" y="8448"/>
                </a:lnTo>
                <a:lnTo>
                  <a:pt x="0" y="2197"/>
                </a:lnTo>
                <a:lnTo>
                  <a:pt x="0" y="0"/>
                </a:lnTo>
                <a:lnTo>
                  <a:pt x="483" y="1682"/>
                </a:lnTo>
                <a:lnTo>
                  <a:pt x="2083" y="6868"/>
                </a:lnTo>
                <a:lnTo>
                  <a:pt x="3884" y="12318"/>
                </a:lnTo>
                <a:close/>
              </a:path>
              <a:path w="9525" h="28575">
                <a:moveTo>
                  <a:pt x="9525" y="28574"/>
                </a:moveTo>
                <a:lnTo>
                  <a:pt x="5023" y="15764"/>
                </a:lnTo>
                <a:lnTo>
                  <a:pt x="3884" y="12318"/>
                </a:lnTo>
                <a:lnTo>
                  <a:pt x="7367" y="20125"/>
                </a:lnTo>
                <a:lnTo>
                  <a:pt x="9525" y="26376"/>
                </a:lnTo>
                <a:lnTo>
                  <a:pt x="9525" y="28574"/>
                </a:lnTo>
                <a:close/>
              </a:path>
            </a:pathLst>
          </a:custGeom>
          <a:solidFill>
            <a:srgbClr val="F7B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34999" y="6932500"/>
            <a:ext cx="352425" cy="3343275"/>
          </a:xfrm>
          <a:custGeom>
            <a:avLst/>
            <a:gdLst/>
            <a:ahLst/>
            <a:cxnLst/>
            <a:rect l="l" t="t" r="r" b="b"/>
            <a:pathLst>
              <a:path w="352425" h="3343275">
                <a:moveTo>
                  <a:pt x="352424" y="3343275"/>
                </a:moveTo>
                <a:lnTo>
                  <a:pt x="0" y="3343275"/>
                </a:lnTo>
                <a:lnTo>
                  <a:pt x="0" y="0"/>
                </a:lnTo>
                <a:lnTo>
                  <a:pt x="352424" y="0"/>
                </a:lnTo>
                <a:lnTo>
                  <a:pt x="352424" y="3343275"/>
                </a:lnTo>
                <a:close/>
              </a:path>
            </a:pathLst>
          </a:custGeom>
          <a:solidFill>
            <a:srgbClr val="DA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8288000" cy="10266680"/>
            <a:chOff x="0" y="0"/>
            <a:chExt cx="18288000" cy="1026668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3234669" cy="352425"/>
            </a:xfrm>
            <a:custGeom>
              <a:avLst/>
              <a:gdLst/>
              <a:ahLst/>
              <a:cxnLst/>
              <a:rect l="l" t="t" r="r" b="b"/>
              <a:pathLst>
                <a:path w="13234669" h="352425">
                  <a:moveTo>
                    <a:pt x="13234274" y="352425"/>
                  </a:moveTo>
                  <a:lnTo>
                    <a:pt x="0" y="352425"/>
                  </a:lnTo>
                  <a:lnTo>
                    <a:pt x="0" y="0"/>
                  </a:lnTo>
                  <a:lnTo>
                    <a:pt x="13234274" y="0"/>
                  </a:lnTo>
                  <a:lnTo>
                    <a:pt x="13234274" y="352425"/>
                  </a:lnTo>
                  <a:close/>
                </a:path>
              </a:pathLst>
            </a:custGeom>
            <a:solidFill>
              <a:srgbClr val="DA74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663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76222"/>
              <a:ext cx="18287999" cy="78676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1" y="3008375"/>
              <a:ext cx="15624047" cy="45079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4455" y="3017519"/>
              <a:ext cx="14234159" cy="3794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60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5347" y="4549"/>
              <a:ext cx="11692651" cy="102774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4254" y="11"/>
              <a:ext cx="18034000" cy="10287000"/>
            </a:xfrm>
            <a:custGeom>
              <a:avLst/>
              <a:gdLst/>
              <a:ahLst/>
              <a:cxnLst/>
              <a:rect l="l" t="t" r="r" b="b"/>
              <a:pathLst>
                <a:path w="18034000" h="10287000">
                  <a:moveTo>
                    <a:pt x="13139141" y="0"/>
                  </a:moveTo>
                  <a:lnTo>
                    <a:pt x="8089405" y="0"/>
                  </a:lnTo>
                  <a:lnTo>
                    <a:pt x="0" y="992225"/>
                  </a:lnTo>
                  <a:lnTo>
                    <a:pt x="1137323" y="10252799"/>
                  </a:lnTo>
                  <a:lnTo>
                    <a:pt x="1236256" y="10266235"/>
                  </a:lnTo>
                  <a:lnTo>
                    <a:pt x="1335189" y="10281374"/>
                  </a:lnTo>
                  <a:lnTo>
                    <a:pt x="1369199" y="10287000"/>
                  </a:lnTo>
                  <a:lnTo>
                    <a:pt x="6905676" y="10287000"/>
                  </a:lnTo>
                  <a:lnTo>
                    <a:pt x="6972211" y="10228415"/>
                  </a:lnTo>
                  <a:lnTo>
                    <a:pt x="7013943" y="10189515"/>
                  </a:lnTo>
                  <a:lnTo>
                    <a:pt x="7055155" y="10149484"/>
                  </a:lnTo>
                  <a:lnTo>
                    <a:pt x="7095858" y="10108362"/>
                  </a:lnTo>
                  <a:lnTo>
                    <a:pt x="7136079" y="10066160"/>
                  </a:lnTo>
                  <a:lnTo>
                    <a:pt x="7175817" y="10022878"/>
                  </a:lnTo>
                  <a:lnTo>
                    <a:pt x="7215086" y="9978530"/>
                  </a:lnTo>
                  <a:lnTo>
                    <a:pt x="7253884" y="9933153"/>
                  </a:lnTo>
                  <a:lnTo>
                    <a:pt x="7292238" y="9886734"/>
                  </a:lnTo>
                  <a:lnTo>
                    <a:pt x="7330160" y="9839312"/>
                  </a:lnTo>
                  <a:lnTo>
                    <a:pt x="7367651" y="9790887"/>
                  </a:lnTo>
                  <a:lnTo>
                    <a:pt x="7404722" y="9741471"/>
                  </a:lnTo>
                  <a:lnTo>
                    <a:pt x="7441387" y="9691091"/>
                  </a:lnTo>
                  <a:lnTo>
                    <a:pt x="7477658" y="9639757"/>
                  </a:lnTo>
                  <a:lnTo>
                    <a:pt x="7513536" y="9587471"/>
                  </a:lnTo>
                  <a:lnTo>
                    <a:pt x="7549045" y="9534258"/>
                  </a:lnTo>
                  <a:lnTo>
                    <a:pt x="7584186" y="9480144"/>
                  </a:lnTo>
                  <a:lnTo>
                    <a:pt x="7618971" y="9425114"/>
                  </a:lnTo>
                  <a:lnTo>
                    <a:pt x="7653414" y="9369209"/>
                  </a:lnTo>
                  <a:lnTo>
                    <a:pt x="7687538" y="9312427"/>
                  </a:lnTo>
                  <a:lnTo>
                    <a:pt x="7721320" y="9254795"/>
                  </a:lnTo>
                  <a:lnTo>
                    <a:pt x="7754810" y="9196324"/>
                  </a:lnTo>
                  <a:lnTo>
                    <a:pt x="7787983" y="9137028"/>
                  </a:lnTo>
                  <a:lnTo>
                    <a:pt x="7820876" y="9076906"/>
                  </a:lnTo>
                  <a:lnTo>
                    <a:pt x="7853489" y="9015997"/>
                  </a:lnTo>
                  <a:lnTo>
                    <a:pt x="7885824" y="8954300"/>
                  </a:lnTo>
                  <a:lnTo>
                    <a:pt x="7917916" y="8891829"/>
                  </a:lnTo>
                  <a:lnTo>
                    <a:pt x="7949755" y="8828608"/>
                  </a:lnTo>
                  <a:lnTo>
                    <a:pt x="7981353" y="8764651"/>
                  </a:lnTo>
                  <a:lnTo>
                    <a:pt x="8012722" y="8699957"/>
                  </a:lnTo>
                  <a:lnTo>
                    <a:pt x="8043888" y="8634565"/>
                  </a:lnTo>
                  <a:lnTo>
                    <a:pt x="8074838" y="8568461"/>
                  </a:lnTo>
                  <a:lnTo>
                    <a:pt x="8105597" y="8501685"/>
                  </a:lnTo>
                  <a:lnTo>
                    <a:pt x="8136179" y="8434235"/>
                  </a:lnTo>
                  <a:lnTo>
                    <a:pt x="8166582" y="8366125"/>
                  </a:lnTo>
                  <a:lnTo>
                    <a:pt x="8196821" y="8297380"/>
                  </a:lnTo>
                  <a:lnTo>
                    <a:pt x="8226920" y="8228012"/>
                  </a:lnTo>
                  <a:lnTo>
                    <a:pt x="8256867" y="8158035"/>
                  </a:lnTo>
                  <a:lnTo>
                    <a:pt x="8286686" y="8087461"/>
                  </a:lnTo>
                  <a:lnTo>
                    <a:pt x="8316379" y="8016303"/>
                  </a:lnTo>
                  <a:lnTo>
                    <a:pt x="8345970" y="7944574"/>
                  </a:lnTo>
                  <a:lnTo>
                    <a:pt x="8375472" y="7872285"/>
                  </a:lnTo>
                  <a:lnTo>
                    <a:pt x="8404873" y="7799476"/>
                  </a:lnTo>
                  <a:lnTo>
                    <a:pt x="8434210" y="7726134"/>
                  </a:lnTo>
                  <a:lnTo>
                    <a:pt x="8463470" y="7652271"/>
                  </a:lnTo>
                  <a:lnTo>
                    <a:pt x="8492668" y="7577925"/>
                  </a:lnTo>
                  <a:lnTo>
                    <a:pt x="8521840" y="7503096"/>
                  </a:lnTo>
                  <a:lnTo>
                    <a:pt x="8550961" y="7427798"/>
                  </a:lnTo>
                  <a:lnTo>
                    <a:pt x="8580069" y="7352043"/>
                  </a:lnTo>
                  <a:lnTo>
                    <a:pt x="8609152" y="7275855"/>
                  </a:lnTo>
                  <a:lnTo>
                    <a:pt x="8638248" y="7199236"/>
                  </a:lnTo>
                  <a:lnTo>
                    <a:pt x="8667344" y="7122223"/>
                  </a:lnTo>
                  <a:lnTo>
                    <a:pt x="8696452" y="7044804"/>
                  </a:lnTo>
                  <a:lnTo>
                    <a:pt x="8725598" y="6967004"/>
                  </a:lnTo>
                  <a:lnTo>
                    <a:pt x="8784018" y="6810324"/>
                  </a:lnTo>
                  <a:lnTo>
                    <a:pt x="8990978" y="6252070"/>
                  </a:lnTo>
                  <a:lnTo>
                    <a:pt x="9081503" y="6008992"/>
                  </a:lnTo>
                  <a:lnTo>
                    <a:pt x="9142679" y="5845937"/>
                  </a:lnTo>
                  <a:lnTo>
                    <a:pt x="9173540" y="5764161"/>
                  </a:lnTo>
                  <a:lnTo>
                    <a:pt x="9204604" y="5682234"/>
                  </a:lnTo>
                  <a:lnTo>
                    <a:pt x="9235884" y="5600166"/>
                  </a:lnTo>
                  <a:lnTo>
                    <a:pt x="9267368" y="5517985"/>
                  </a:lnTo>
                  <a:lnTo>
                    <a:pt x="9299105" y="5435689"/>
                  </a:lnTo>
                  <a:lnTo>
                    <a:pt x="9331071" y="5353304"/>
                  </a:lnTo>
                  <a:lnTo>
                    <a:pt x="9363291" y="5270843"/>
                  </a:lnTo>
                  <a:lnTo>
                    <a:pt x="9395777" y="5188318"/>
                  </a:lnTo>
                  <a:lnTo>
                    <a:pt x="9428543" y="5105743"/>
                  </a:lnTo>
                  <a:lnTo>
                    <a:pt x="9461589" y="5023129"/>
                  </a:lnTo>
                  <a:lnTo>
                    <a:pt x="9494926" y="4940503"/>
                  </a:lnTo>
                  <a:lnTo>
                    <a:pt x="9528569" y="4857864"/>
                  </a:lnTo>
                  <a:lnTo>
                    <a:pt x="9562541" y="4775238"/>
                  </a:lnTo>
                  <a:lnTo>
                    <a:pt x="9596831" y="4692624"/>
                  </a:lnTo>
                  <a:lnTo>
                    <a:pt x="9631464" y="4610062"/>
                  </a:lnTo>
                  <a:lnTo>
                    <a:pt x="9666440" y="4527537"/>
                  </a:lnTo>
                  <a:lnTo>
                    <a:pt x="9701771" y="4445089"/>
                  </a:lnTo>
                  <a:lnTo>
                    <a:pt x="9737484" y="4362716"/>
                  </a:lnTo>
                  <a:lnTo>
                    <a:pt x="9773577" y="4280446"/>
                  </a:lnTo>
                  <a:lnTo>
                    <a:pt x="9810051" y="4198277"/>
                  </a:lnTo>
                  <a:lnTo>
                    <a:pt x="9846932" y="4116235"/>
                  </a:lnTo>
                  <a:lnTo>
                    <a:pt x="9884232" y="4034332"/>
                  </a:lnTo>
                  <a:lnTo>
                    <a:pt x="9921951" y="3952583"/>
                  </a:lnTo>
                  <a:lnTo>
                    <a:pt x="9960102" y="3870985"/>
                  </a:lnTo>
                  <a:lnTo>
                    <a:pt x="9998697" y="3789591"/>
                  </a:lnTo>
                  <a:lnTo>
                    <a:pt x="10037750" y="3708374"/>
                  </a:lnTo>
                  <a:lnTo>
                    <a:pt x="10077272" y="3627374"/>
                  </a:lnTo>
                  <a:lnTo>
                    <a:pt x="10117264" y="3546602"/>
                  </a:lnTo>
                  <a:lnTo>
                    <a:pt x="10157752" y="3466071"/>
                  </a:lnTo>
                  <a:lnTo>
                    <a:pt x="10198722" y="3385782"/>
                  </a:lnTo>
                  <a:lnTo>
                    <a:pt x="10240213" y="3305772"/>
                  </a:lnTo>
                  <a:lnTo>
                    <a:pt x="10282225" y="3226041"/>
                  </a:lnTo>
                  <a:lnTo>
                    <a:pt x="10324757" y="3146602"/>
                  </a:lnTo>
                  <a:lnTo>
                    <a:pt x="10367835" y="3067469"/>
                  </a:lnTo>
                  <a:lnTo>
                    <a:pt x="10411473" y="2988678"/>
                  </a:lnTo>
                  <a:lnTo>
                    <a:pt x="10455656" y="2910205"/>
                  </a:lnTo>
                  <a:lnTo>
                    <a:pt x="10500423" y="2832100"/>
                  </a:lnTo>
                  <a:lnTo>
                    <a:pt x="10545763" y="2754363"/>
                  </a:lnTo>
                  <a:lnTo>
                    <a:pt x="10591711" y="2677007"/>
                  </a:lnTo>
                  <a:lnTo>
                    <a:pt x="10638244" y="2600045"/>
                  </a:lnTo>
                  <a:lnTo>
                    <a:pt x="10685412" y="2523502"/>
                  </a:lnTo>
                  <a:lnTo>
                    <a:pt x="10733189" y="2447379"/>
                  </a:lnTo>
                  <a:lnTo>
                    <a:pt x="10781614" y="2371699"/>
                  </a:lnTo>
                  <a:lnTo>
                    <a:pt x="10830674" y="2296477"/>
                  </a:lnTo>
                  <a:lnTo>
                    <a:pt x="10880408" y="2221725"/>
                  </a:lnTo>
                  <a:lnTo>
                    <a:pt x="10930801" y="2147455"/>
                  </a:lnTo>
                  <a:lnTo>
                    <a:pt x="10981868" y="2073681"/>
                  </a:lnTo>
                  <a:lnTo>
                    <a:pt x="11033633" y="2000415"/>
                  </a:lnTo>
                  <a:lnTo>
                    <a:pt x="11086097" y="1927682"/>
                  </a:lnTo>
                  <a:lnTo>
                    <a:pt x="11139272" y="1855482"/>
                  </a:lnTo>
                  <a:lnTo>
                    <a:pt x="11193158" y="1783854"/>
                  </a:lnTo>
                  <a:lnTo>
                    <a:pt x="11247780" y="1712785"/>
                  </a:lnTo>
                  <a:lnTo>
                    <a:pt x="11303152" y="1642300"/>
                  </a:lnTo>
                  <a:lnTo>
                    <a:pt x="11359274" y="1572412"/>
                  </a:lnTo>
                  <a:lnTo>
                    <a:pt x="11416157" y="1503146"/>
                  </a:lnTo>
                  <a:lnTo>
                    <a:pt x="11473815" y="1434503"/>
                  </a:lnTo>
                  <a:lnTo>
                    <a:pt x="11532260" y="1366494"/>
                  </a:lnTo>
                  <a:lnTo>
                    <a:pt x="11591506" y="1299159"/>
                  </a:lnTo>
                  <a:lnTo>
                    <a:pt x="11651552" y="1232484"/>
                  </a:lnTo>
                  <a:lnTo>
                    <a:pt x="11712423" y="1166495"/>
                  </a:lnTo>
                  <a:lnTo>
                    <a:pt x="11774119" y="1101204"/>
                  </a:lnTo>
                  <a:lnTo>
                    <a:pt x="11836641" y="1036637"/>
                  </a:lnTo>
                  <a:lnTo>
                    <a:pt x="11900027" y="972781"/>
                  </a:lnTo>
                  <a:lnTo>
                    <a:pt x="11964264" y="909688"/>
                  </a:lnTo>
                  <a:lnTo>
                    <a:pt x="12029377" y="847344"/>
                  </a:lnTo>
                  <a:lnTo>
                    <a:pt x="12095366" y="785761"/>
                  </a:lnTo>
                  <a:lnTo>
                    <a:pt x="12162257" y="724979"/>
                  </a:lnTo>
                  <a:lnTo>
                    <a:pt x="12230037" y="664997"/>
                  </a:lnTo>
                  <a:lnTo>
                    <a:pt x="12298731" y="605815"/>
                  </a:lnTo>
                  <a:lnTo>
                    <a:pt x="12368352" y="547471"/>
                  </a:lnTo>
                  <a:lnTo>
                    <a:pt x="12438913" y="489978"/>
                  </a:lnTo>
                  <a:lnTo>
                    <a:pt x="12510414" y="433336"/>
                  </a:lnTo>
                  <a:lnTo>
                    <a:pt x="12582868" y="377571"/>
                  </a:lnTo>
                  <a:lnTo>
                    <a:pt x="12656299" y="322694"/>
                  </a:lnTo>
                  <a:lnTo>
                    <a:pt x="12730696" y="268706"/>
                  </a:lnTo>
                  <a:lnTo>
                    <a:pt x="12806083" y="215646"/>
                  </a:lnTo>
                  <a:lnTo>
                    <a:pt x="12882474" y="163512"/>
                  </a:lnTo>
                  <a:lnTo>
                    <a:pt x="12959868" y="112331"/>
                  </a:lnTo>
                  <a:lnTo>
                    <a:pt x="13038277" y="62103"/>
                  </a:lnTo>
                  <a:lnTo>
                    <a:pt x="13117729" y="12839"/>
                  </a:lnTo>
                  <a:lnTo>
                    <a:pt x="13139141" y="0"/>
                  </a:lnTo>
                  <a:close/>
                </a:path>
                <a:path w="18034000" h="10287000">
                  <a:moveTo>
                    <a:pt x="18033746" y="8145500"/>
                  </a:moveTo>
                  <a:lnTo>
                    <a:pt x="17974082" y="8182076"/>
                  </a:lnTo>
                  <a:lnTo>
                    <a:pt x="17907775" y="8222018"/>
                  </a:lnTo>
                  <a:lnTo>
                    <a:pt x="17841341" y="8261337"/>
                  </a:lnTo>
                  <a:lnTo>
                    <a:pt x="17774768" y="8300047"/>
                  </a:lnTo>
                  <a:lnTo>
                    <a:pt x="17641227" y="8375663"/>
                  </a:lnTo>
                  <a:lnTo>
                    <a:pt x="17507204" y="8448929"/>
                  </a:lnTo>
                  <a:lnTo>
                    <a:pt x="17372724" y="8519909"/>
                  </a:lnTo>
                  <a:lnTo>
                    <a:pt x="17237787" y="8588680"/>
                  </a:lnTo>
                  <a:lnTo>
                    <a:pt x="17102417" y="8655317"/>
                  </a:lnTo>
                  <a:lnTo>
                    <a:pt x="16966667" y="8719858"/>
                  </a:lnTo>
                  <a:lnTo>
                    <a:pt x="16830523" y="8782406"/>
                  </a:lnTo>
                  <a:lnTo>
                    <a:pt x="16694036" y="8842997"/>
                  </a:lnTo>
                  <a:lnTo>
                    <a:pt x="16557219" y="8901722"/>
                  </a:lnTo>
                  <a:lnTo>
                    <a:pt x="16420097" y="8958643"/>
                  </a:lnTo>
                  <a:lnTo>
                    <a:pt x="16213887" y="9040774"/>
                  </a:lnTo>
                  <a:lnTo>
                    <a:pt x="16007106" y="9119222"/>
                  </a:lnTo>
                  <a:lnTo>
                    <a:pt x="15799854" y="9194203"/>
                  </a:lnTo>
                  <a:lnTo>
                    <a:pt x="15592197" y="9265971"/>
                  </a:lnTo>
                  <a:lnTo>
                    <a:pt x="15314816" y="9357017"/>
                  </a:lnTo>
                  <a:lnTo>
                    <a:pt x="15037054" y="9443275"/>
                  </a:lnTo>
                  <a:lnTo>
                    <a:pt x="14689569" y="9545168"/>
                  </a:lnTo>
                  <a:lnTo>
                    <a:pt x="14203223" y="9678670"/>
                  </a:lnTo>
                  <a:lnTo>
                    <a:pt x="11941277" y="10247744"/>
                  </a:lnTo>
                  <a:lnTo>
                    <a:pt x="11792979" y="10287000"/>
                  </a:lnTo>
                  <a:lnTo>
                    <a:pt x="18033746" y="10287000"/>
                  </a:lnTo>
                  <a:lnTo>
                    <a:pt x="18033746" y="8145500"/>
                  </a:lnTo>
                  <a:close/>
                </a:path>
              </a:pathLst>
            </a:custGeom>
            <a:solidFill>
              <a:srgbClr val="337D8F">
                <a:alpha val="4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6012160" cy="10287000"/>
            </a:xfrm>
            <a:custGeom>
              <a:avLst/>
              <a:gdLst/>
              <a:ahLst/>
              <a:cxnLst/>
              <a:rect l="l" t="t" r="r" b="b"/>
              <a:pathLst>
                <a:path w="16012160" h="10287000">
                  <a:moveTo>
                    <a:pt x="6284297" y="10286999"/>
                  </a:moveTo>
                  <a:lnTo>
                    <a:pt x="717030" y="10286999"/>
                  </a:lnTo>
                  <a:lnTo>
                    <a:pt x="593487" y="10238982"/>
                  </a:lnTo>
                  <a:lnTo>
                    <a:pt x="452349" y="10186626"/>
                  </a:lnTo>
                  <a:lnTo>
                    <a:pt x="358073" y="10153308"/>
                  </a:lnTo>
                  <a:lnTo>
                    <a:pt x="263639" y="10121401"/>
                  </a:lnTo>
                  <a:lnTo>
                    <a:pt x="169037" y="10091025"/>
                  </a:lnTo>
                  <a:lnTo>
                    <a:pt x="74260" y="10062301"/>
                  </a:lnTo>
                  <a:lnTo>
                    <a:pt x="0" y="10041122"/>
                  </a:lnTo>
                  <a:lnTo>
                    <a:pt x="0" y="0"/>
                  </a:lnTo>
                  <a:lnTo>
                    <a:pt x="16011821" y="0"/>
                  </a:lnTo>
                  <a:lnTo>
                    <a:pt x="16011821" y="12428"/>
                  </a:lnTo>
                  <a:lnTo>
                    <a:pt x="15896922" y="13265"/>
                  </a:lnTo>
                  <a:lnTo>
                    <a:pt x="15783181" y="15768"/>
                  </a:lnTo>
                  <a:lnTo>
                    <a:pt x="15670591" y="19919"/>
                  </a:lnTo>
                  <a:lnTo>
                    <a:pt x="15559142" y="25700"/>
                  </a:lnTo>
                  <a:lnTo>
                    <a:pt x="15448826" y="33096"/>
                  </a:lnTo>
                  <a:lnTo>
                    <a:pt x="15339634" y="42090"/>
                  </a:lnTo>
                  <a:lnTo>
                    <a:pt x="15231557" y="52664"/>
                  </a:lnTo>
                  <a:lnTo>
                    <a:pt x="15124587" y="64801"/>
                  </a:lnTo>
                  <a:lnTo>
                    <a:pt x="15018714" y="78486"/>
                  </a:lnTo>
                  <a:lnTo>
                    <a:pt x="14913929" y="93701"/>
                  </a:lnTo>
                  <a:lnTo>
                    <a:pt x="14810224" y="110430"/>
                  </a:lnTo>
                  <a:lnTo>
                    <a:pt x="14707591" y="128655"/>
                  </a:lnTo>
                  <a:lnTo>
                    <a:pt x="14606020" y="148359"/>
                  </a:lnTo>
                  <a:lnTo>
                    <a:pt x="14505502" y="169527"/>
                  </a:lnTo>
                  <a:lnTo>
                    <a:pt x="14406029" y="192141"/>
                  </a:lnTo>
                  <a:lnTo>
                    <a:pt x="14307591" y="216184"/>
                  </a:lnTo>
                  <a:lnTo>
                    <a:pt x="14210181" y="241639"/>
                  </a:lnTo>
                  <a:lnTo>
                    <a:pt x="14113789" y="268490"/>
                  </a:lnTo>
                  <a:lnTo>
                    <a:pt x="14018406" y="296720"/>
                  </a:lnTo>
                  <a:lnTo>
                    <a:pt x="13924024" y="326312"/>
                  </a:lnTo>
                  <a:lnTo>
                    <a:pt x="13830634" y="357250"/>
                  </a:lnTo>
                  <a:lnTo>
                    <a:pt x="13738226" y="389515"/>
                  </a:lnTo>
                  <a:lnTo>
                    <a:pt x="13646793" y="423093"/>
                  </a:lnTo>
                  <a:lnTo>
                    <a:pt x="13556325" y="457965"/>
                  </a:lnTo>
                  <a:lnTo>
                    <a:pt x="13466814" y="494115"/>
                  </a:lnTo>
                  <a:lnTo>
                    <a:pt x="13378251" y="531526"/>
                  </a:lnTo>
                  <a:lnTo>
                    <a:pt x="13290626" y="570181"/>
                  </a:lnTo>
                  <a:lnTo>
                    <a:pt x="13203932" y="610064"/>
                  </a:lnTo>
                  <a:lnTo>
                    <a:pt x="13118159" y="651158"/>
                  </a:lnTo>
                  <a:lnTo>
                    <a:pt x="13033298" y="693446"/>
                  </a:lnTo>
                  <a:lnTo>
                    <a:pt x="12949342" y="736910"/>
                  </a:lnTo>
                  <a:lnTo>
                    <a:pt x="12866280" y="781535"/>
                  </a:lnTo>
                  <a:lnTo>
                    <a:pt x="12784104" y="827304"/>
                  </a:lnTo>
                  <a:lnTo>
                    <a:pt x="12702806" y="874199"/>
                  </a:lnTo>
                  <a:lnTo>
                    <a:pt x="12622376" y="922203"/>
                  </a:lnTo>
                  <a:lnTo>
                    <a:pt x="12542805" y="971301"/>
                  </a:lnTo>
                  <a:lnTo>
                    <a:pt x="12464086" y="1021475"/>
                  </a:lnTo>
                  <a:lnTo>
                    <a:pt x="12386209" y="1072708"/>
                  </a:lnTo>
                  <a:lnTo>
                    <a:pt x="12309165" y="1124984"/>
                  </a:lnTo>
                  <a:lnTo>
                    <a:pt x="12232945" y="1178286"/>
                  </a:lnTo>
                  <a:lnTo>
                    <a:pt x="12157541" y="1232596"/>
                  </a:lnTo>
                  <a:lnTo>
                    <a:pt x="12082944" y="1287899"/>
                  </a:lnTo>
                  <a:lnTo>
                    <a:pt x="12009145" y="1344177"/>
                  </a:lnTo>
                  <a:lnTo>
                    <a:pt x="11936135" y="1401413"/>
                  </a:lnTo>
                  <a:lnTo>
                    <a:pt x="11863906" y="1459591"/>
                  </a:lnTo>
                  <a:lnTo>
                    <a:pt x="11792448" y="1518694"/>
                  </a:lnTo>
                  <a:lnTo>
                    <a:pt x="11721753" y="1578705"/>
                  </a:lnTo>
                  <a:lnTo>
                    <a:pt x="11651812" y="1639607"/>
                  </a:lnTo>
                  <a:lnTo>
                    <a:pt x="11582616" y="1701383"/>
                  </a:lnTo>
                  <a:lnTo>
                    <a:pt x="11514157" y="1764018"/>
                  </a:lnTo>
                  <a:lnTo>
                    <a:pt x="11446425" y="1827492"/>
                  </a:lnTo>
                  <a:lnTo>
                    <a:pt x="11379412" y="1891791"/>
                  </a:lnTo>
                  <a:lnTo>
                    <a:pt x="11313109" y="1956897"/>
                  </a:lnTo>
                  <a:lnTo>
                    <a:pt x="11247507" y="2022793"/>
                  </a:lnTo>
                  <a:lnTo>
                    <a:pt x="11182597" y="2089463"/>
                  </a:lnTo>
                  <a:lnTo>
                    <a:pt x="11118371" y="2156889"/>
                  </a:lnTo>
                  <a:lnTo>
                    <a:pt x="11054820" y="2225056"/>
                  </a:lnTo>
                  <a:lnTo>
                    <a:pt x="10991934" y="2293945"/>
                  </a:lnTo>
                  <a:lnTo>
                    <a:pt x="10929706" y="2363541"/>
                  </a:lnTo>
                  <a:lnTo>
                    <a:pt x="10868126" y="2433826"/>
                  </a:lnTo>
                  <a:lnTo>
                    <a:pt x="10807185" y="2504783"/>
                  </a:lnTo>
                  <a:lnTo>
                    <a:pt x="10746875" y="2576397"/>
                  </a:lnTo>
                  <a:lnTo>
                    <a:pt x="10687188" y="2648649"/>
                  </a:lnTo>
                  <a:lnTo>
                    <a:pt x="10628113" y="2721524"/>
                  </a:lnTo>
                  <a:lnTo>
                    <a:pt x="10569642" y="2795003"/>
                  </a:lnTo>
                  <a:lnTo>
                    <a:pt x="10511767" y="2869072"/>
                  </a:lnTo>
                  <a:lnTo>
                    <a:pt x="10454479" y="2943712"/>
                  </a:lnTo>
                  <a:lnTo>
                    <a:pt x="10397768" y="3018907"/>
                  </a:lnTo>
                  <a:lnTo>
                    <a:pt x="10341626" y="3094640"/>
                  </a:lnTo>
                  <a:lnTo>
                    <a:pt x="10286045" y="3170895"/>
                  </a:lnTo>
                  <a:lnTo>
                    <a:pt x="10231015" y="3247654"/>
                  </a:lnTo>
                  <a:lnTo>
                    <a:pt x="10176528" y="3324900"/>
                  </a:lnTo>
                  <a:lnTo>
                    <a:pt x="10122574" y="3402617"/>
                  </a:lnTo>
                  <a:lnTo>
                    <a:pt x="10069146" y="3480789"/>
                  </a:lnTo>
                  <a:lnTo>
                    <a:pt x="10016234" y="3559397"/>
                  </a:lnTo>
                  <a:lnTo>
                    <a:pt x="9963829" y="3638426"/>
                  </a:lnTo>
                  <a:lnTo>
                    <a:pt x="9911923" y="3717859"/>
                  </a:lnTo>
                  <a:lnTo>
                    <a:pt x="9860506" y="3797678"/>
                  </a:lnTo>
                  <a:lnTo>
                    <a:pt x="9809570" y="3877867"/>
                  </a:lnTo>
                  <a:lnTo>
                    <a:pt x="9759107" y="3958409"/>
                  </a:lnTo>
                  <a:lnTo>
                    <a:pt x="9709107" y="4039288"/>
                  </a:lnTo>
                  <a:lnTo>
                    <a:pt x="9659562" y="4120486"/>
                  </a:lnTo>
                  <a:lnTo>
                    <a:pt x="9610462" y="4201987"/>
                  </a:lnTo>
                  <a:lnTo>
                    <a:pt x="9561799" y="4283774"/>
                  </a:lnTo>
                  <a:lnTo>
                    <a:pt x="9513564" y="4365829"/>
                  </a:lnTo>
                  <a:lnTo>
                    <a:pt x="9465749" y="4448137"/>
                  </a:lnTo>
                  <a:lnTo>
                    <a:pt x="9418344" y="4530681"/>
                  </a:lnTo>
                  <a:lnTo>
                    <a:pt x="9371341" y="4613442"/>
                  </a:lnTo>
                  <a:lnTo>
                    <a:pt x="9324731" y="4696406"/>
                  </a:lnTo>
                  <a:lnTo>
                    <a:pt x="9278504" y="4779555"/>
                  </a:lnTo>
                  <a:lnTo>
                    <a:pt x="9232654" y="4862872"/>
                  </a:lnTo>
                  <a:lnTo>
                    <a:pt x="9187169" y="4946340"/>
                  </a:lnTo>
                  <a:lnTo>
                    <a:pt x="9142042" y="5029943"/>
                  </a:lnTo>
                  <a:lnTo>
                    <a:pt x="9097264" y="5113663"/>
                  </a:lnTo>
                  <a:lnTo>
                    <a:pt x="9052827" y="5197484"/>
                  </a:lnTo>
                  <a:lnTo>
                    <a:pt x="9008720" y="5281390"/>
                  </a:lnTo>
                  <a:lnTo>
                    <a:pt x="8964936" y="5365362"/>
                  </a:lnTo>
                  <a:lnTo>
                    <a:pt x="8921465" y="5449385"/>
                  </a:lnTo>
                  <a:lnTo>
                    <a:pt x="8878299" y="5533442"/>
                  </a:lnTo>
                  <a:lnTo>
                    <a:pt x="8835430" y="5617516"/>
                  </a:lnTo>
                  <a:lnTo>
                    <a:pt x="8792847" y="5701589"/>
                  </a:lnTo>
                  <a:lnTo>
                    <a:pt x="8750543" y="5785646"/>
                  </a:lnTo>
                  <a:lnTo>
                    <a:pt x="8708509" y="5869669"/>
                  </a:lnTo>
                  <a:lnTo>
                    <a:pt x="8666735" y="5953641"/>
                  </a:lnTo>
                  <a:lnTo>
                    <a:pt x="8583934" y="6121368"/>
                  </a:lnTo>
                  <a:lnTo>
                    <a:pt x="8502072" y="6288691"/>
                  </a:lnTo>
                  <a:lnTo>
                    <a:pt x="8380881" y="6538625"/>
                  </a:lnTo>
                  <a:lnTo>
                    <a:pt x="7910869" y="7517172"/>
                  </a:lnTo>
                  <a:lnTo>
                    <a:pt x="7834129" y="7675634"/>
                  </a:lnTo>
                  <a:lnTo>
                    <a:pt x="7757658" y="7832414"/>
                  </a:lnTo>
                  <a:lnTo>
                    <a:pt x="7719501" y="7910131"/>
                  </a:lnTo>
                  <a:lnTo>
                    <a:pt x="7681384" y="7987378"/>
                  </a:lnTo>
                  <a:lnTo>
                    <a:pt x="7643300" y="8064136"/>
                  </a:lnTo>
                  <a:lnTo>
                    <a:pt x="7605238" y="8140391"/>
                  </a:lnTo>
                  <a:lnTo>
                    <a:pt x="7567190" y="8216124"/>
                  </a:lnTo>
                  <a:lnTo>
                    <a:pt x="7529148" y="8291319"/>
                  </a:lnTo>
                  <a:lnTo>
                    <a:pt x="7491102" y="8365959"/>
                  </a:lnTo>
                  <a:lnTo>
                    <a:pt x="7453044" y="8440028"/>
                  </a:lnTo>
                  <a:lnTo>
                    <a:pt x="7414965" y="8513508"/>
                  </a:lnTo>
                  <a:lnTo>
                    <a:pt x="7376856" y="8586382"/>
                  </a:lnTo>
                  <a:lnTo>
                    <a:pt x="7338709" y="8658635"/>
                  </a:lnTo>
                  <a:lnTo>
                    <a:pt x="7300514" y="8730248"/>
                  </a:lnTo>
                  <a:lnTo>
                    <a:pt x="7262263" y="8801206"/>
                  </a:lnTo>
                  <a:lnTo>
                    <a:pt x="7223946" y="8871491"/>
                  </a:lnTo>
                  <a:lnTo>
                    <a:pt x="7185556" y="8941086"/>
                  </a:lnTo>
                  <a:lnTo>
                    <a:pt x="7147083" y="9009975"/>
                  </a:lnTo>
                  <a:lnTo>
                    <a:pt x="7108519" y="9078142"/>
                  </a:lnTo>
                  <a:lnTo>
                    <a:pt x="7069854" y="9145568"/>
                  </a:lnTo>
                  <a:lnTo>
                    <a:pt x="7031080" y="9212238"/>
                  </a:lnTo>
                  <a:lnTo>
                    <a:pt x="6992188" y="9278134"/>
                  </a:lnTo>
                  <a:lnTo>
                    <a:pt x="6953170" y="9343240"/>
                  </a:lnTo>
                  <a:lnTo>
                    <a:pt x="6914015" y="9407539"/>
                  </a:lnTo>
                  <a:lnTo>
                    <a:pt x="6874717" y="9471014"/>
                  </a:lnTo>
                  <a:lnTo>
                    <a:pt x="6835265" y="9533648"/>
                  </a:lnTo>
                  <a:lnTo>
                    <a:pt x="6795652" y="9595424"/>
                  </a:lnTo>
                  <a:lnTo>
                    <a:pt x="6755867" y="9656326"/>
                  </a:lnTo>
                  <a:lnTo>
                    <a:pt x="6715903" y="9716337"/>
                  </a:lnTo>
                  <a:lnTo>
                    <a:pt x="6675751" y="9775440"/>
                  </a:lnTo>
                  <a:lnTo>
                    <a:pt x="6635401" y="9833618"/>
                  </a:lnTo>
                  <a:lnTo>
                    <a:pt x="6594846" y="9890854"/>
                  </a:lnTo>
                  <a:lnTo>
                    <a:pt x="6554075" y="9947132"/>
                  </a:lnTo>
                  <a:lnTo>
                    <a:pt x="6513081" y="10002435"/>
                  </a:lnTo>
                  <a:lnTo>
                    <a:pt x="6471855" y="10056745"/>
                  </a:lnTo>
                  <a:lnTo>
                    <a:pt x="6430387" y="10110047"/>
                  </a:lnTo>
                  <a:lnTo>
                    <a:pt x="6388669" y="10162323"/>
                  </a:lnTo>
                  <a:lnTo>
                    <a:pt x="6346693" y="10213556"/>
                  </a:lnTo>
                  <a:lnTo>
                    <a:pt x="6304449" y="10263730"/>
                  </a:lnTo>
                  <a:lnTo>
                    <a:pt x="6284297" y="1028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4" dirty="0"/>
              <a:t>INTRODUCTION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17729" y="2025650"/>
            <a:ext cx="9169400" cy="6322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An</a:t>
            </a:r>
            <a:r>
              <a:rPr spc="330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AI</a:t>
            </a:r>
            <a:r>
              <a:rPr lang="en-IN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assistant</a:t>
            </a:r>
            <a:r>
              <a:rPr spc="335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is</a:t>
            </a:r>
            <a:r>
              <a:rPr spc="335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a</a:t>
            </a:r>
            <a:r>
              <a:rPr lang="en-IN" spc="335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spc="80" dirty="0">
                <a:latin typeface="Trebuchet MS" panose="020B0603020202020204" pitchFamily="34" charset="0"/>
                <a:cs typeface="Arial" panose="020B0604020202020204" pitchFamily="34" charset="0"/>
              </a:rPr>
              <a:t>virtual</a:t>
            </a:r>
            <a:r>
              <a:rPr lang="en-IN" spc="335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spc="-70" dirty="0">
                <a:latin typeface="Trebuchet MS" panose="020B0603020202020204" pitchFamily="34" charset="0"/>
                <a:cs typeface="Arial" panose="020B0604020202020204" pitchFamily="34" charset="0"/>
              </a:rPr>
              <a:t>program </a:t>
            </a:r>
            <a:r>
              <a:rPr spc="-75" dirty="0">
                <a:latin typeface="Trebuchet MS" panose="020B0603020202020204" pitchFamily="34" charset="0"/>
                <a:cs typeface="Arial" panose="020B0604020202020204" pitchFamily="34" charset="0"/>
              </a:rPr>
              <a:t>designed</a:t>
            </a:r>
            <a:r>
              <a:rPr spc="-130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to</a:t>
            </a:r>
            <a:r>
              <a:rPr spc="-130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assist</a:t>
            </a:r>
            <a:r>
              <a:rPr spc="-125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spc="-60" dirty="0">
                <a:latin typeface="Trebuchet MS" panose="020B0603020202020204" pitchFamily="34" charset="0"/>
                <a:cs typeface="Arial" panose="020B0604020202020204" pitchFamily="34" charset="0"/>
              </a:rPr>
              <a:t>users</a:t>
            </a:r>
            <a:r>
              <a:rPr spc="-130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in</a:t>
            </a:r>
            <a:r>
              <a:rPr spc="-130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various</a:t>
            </a:r>
            <a:r>
              <a:rPr spc="-125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spc="-20" dirty="0">
                <a:latin typeface="Trebuchet MS" panose="020B0603020202020204" pitchFamily="34" charset="0"/>
                <a:cs typeface="Arial" panose="020B0604020202020204" pitchFamily="34" charset="0"/>
              </a:rPr>
              <a:t>tasks.</a:t>
            </a:r>
            <a:r>
              <a:rPr spc="-130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spc="-40" dirty="0">
                <a:latin typeface="Trebuchet MS" panose="020B0603020202020204" pitchFamily="34" charset="0"/>
                <a:cs typeface="Arial" panose="020B0604020202020204" pitchFamily="34" charset="0"/>
              </a:rPr>
              <a:t>It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uses</a:t>
            </a:r>
            <a:r>
              <a:rPr spc="905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spc="55" dirty="0">
                <a:latin typeface="Trebuchet MS" panose="020B0603020202020204" pitchFamily="34" charset="0"/>
                <a:cs typeface="Arial" panose="020B0604020202020204" pitchFamily="34" charset="0"/>
              </a:rPr>
              <a:t>artificial</a:t>
            </a:r>
            <a:r>
              <a:rPr spc="905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intelligence</a:t>
            </a:r>
            <a:r>
              <a:rPr spc="910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to</a:t>
            </a:r>
            <a:r>
              <a:rPr spc="905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spc="-35" dirty="0">
                <a:latin typeface="Trebuchet MS" panose="020B0603020202020204" pitchFamily="34" charset="0"/>
                <a:cs typeface="Arial" panose="020B0604020202020204" pitchFamily="34" charset="0"/>
              </a:rPr>
              <a:t>understand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and</a:t>
            </a:r>
            <a:r>
              <a:rPr spc="-20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latin typeface="Trebuchet MS" panose="020B0603020202020204" pitchFamily="34" charset="0"/>
                <a:cs typeface="Arial" panose="020B0604020202020204" pitchFamily="34" charset="0"/>
              </a:rPr>
              <a:t>respond</a:t>
            </a:r>
            <a:r>
              <a:rPr spc="-20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to</a:t>
            </a:r>
            <a:r>
              <a:rPr spc="-15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user</a:t>
            </a:r>
            <a:r>
              <a:rPr spc="-20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spc="-25" dirty="0">
                <a:latin typeface="Trebuchet MS" panose="020B0603020202020204" pitchFamily="34" charset="0"/>
                <a:cs typeface="Arial" panose="020B0604020202020204" pitchFamily="34" charset="0"/>
              </a:rPr>
              <a:t>queries.</a:t>
            </a:r>
            <a:r>
              <a:rPr spc="-15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AI</a:t>
            </a:r>
            <a:r>
              <a:rPr spc="-20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spc="-10" dirty="0" err="1">
                <a:latin typeface="Trebuchet MS" panose="020B0603020202020204" pitchFamily="34" charset="0"/>
                <a:cs typeface="Arial" panose="020B0604020202020204" pitchFamily="34" charset="0"/>
              </a:rPr>
              <a:t>assistants</a:t>
            </a:r>
            <a:r>
              <a:rPr dirty="0" err="1">
                <a:latin typeface="Trebuchet MS" panose="020B0603020202020204" pitchFamily="34" charset="0"/>
                <a:cs typeface="Arial" panose="020B0604020202020204" pitchFamily="34" charset="0"/>
              </a:rPr>
              <a:t>can</a:t>
            </a:r>
            <a:r>
              <a:rPr spc="-110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provide</a:t>
            </a:r>
            <a:r>
              <a:rPr spc="-105" dirty="0">
                <a:latin typeface="Trebuchet MS" panose="020B0603020202020204" pitchFamily="34" charset="0"/>
                <a:cs typeface="Arial" panose="020B0604020202020204" pitchFamily="34" charset="0"/>
              </a:rPr>
              <a:t> 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information,</a:t>
            </a:r>
            <a:r>
              <a:rPr spc="-105" dirty="0">
                <a:latin typeface="Trebuchet MS" panose="020B0603020202020204" pitchFamily="34" charset="0"/>
                <a:cs typeface="Arial" panose="020B0604020202020204" pitchFamily="34" charset="0"/>
              </a:rPr>
              <a:t> 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perform</a:t>
            </a:r>
            <a:r>
              <a:rPr spc="-105" dirty="0">
                <a:latin typeface="Trebuchet MS" panose="020B0603020202020204" pitchFamily="34" charset="0"/>
                <a:cs typeface="Arial" panose="020B0604020202020204" pitchFamily="34" charset="0"/>
              </a:rPr>
              <a:t>  </a:t>
            </a:r>
            <a:r>
              <a:rPr spc="-10" dirty="0">
                <a:latin typeface="Trebuchet MS" panose="020B0603020202020204" pitchFamily="34" charset="0"/>
                <a:cs typeface="Arial" panose="020B0604020202020204" pitchFamily="34" charset="0"/>
              </a:rPr>
              <a:t>tasks,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and</a:t>
            </a:r>
            <a:r>
              <a:rPr spc="650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offer</a:t>
            </a:r>
            <a:r>
              <a:rPr spc="650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personalized</a:t>
            </a:r>
            <a:r>
              <a:rPr spc="650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spc="-80" dirty="0">
                <a:latin typeface="Trebuchet MS" panose="020B0603020202020204" pitchFamily="34" charset="0"/>
                <a:cs typeface="Arial" panose="020B0604020202020204" pitchFamily="34" charset="0"/>
              </a:rPr>
              <a:t>recommendations. </a:t>
            </a:r>
            <a:r>
              <a:rPr spc="-40" dirty="0">
                <a:latin typeface="Trebuchet MS" panose="020B0603020202020204" pitchFamily="34" charset="0"/>
                <a:cs typeface="Arial" panose="020B0604020202020204" pitchFamily="34" charset="0"/>
              </a:rPr>
              <a:t>They</a:t>
            </a:r>
            <a:r>
              <a:rPr spc="-125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are</a:t>
            </a:r>
            <a:r>
              <a:rPr spc="-120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spc="-60" dirty="0">
                <a:latin typeface="Trebuchet MS" panose="020B0603020202020204" pitchFamily="34" charset="0"/>
                <a:cs typeface="Arial" panose="020B0604020202020204" pitchFamily="34" charset="0"/>
              </a:rPr>
              <a:t>becoming</a:t>
            </a:r>
            <a:r>
              <a:rPr spc="-120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increasingly</a:t>
            </a:r>
            <a:r>
              <a:rPr spc="-120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popular</a:t>
            </a:r>
            <a:r>
              <a:rPr spc="-120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spc="-25" dirty="0">
                <a:latin typeface="Trebuchet MS" panose="020B0603020202020204" pitchFamily="34" charset="0"/>
                <a:cs typeface="Arial" panose="020B0604020202020204" pitchFamily="34" charset="0"/>
              </a:rPr>
              <a:t>in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homes</a:t>
            </a:r>
            <a:r>
              <a:rPr spc="240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and</a:t>
            </a:r>
            <a:r>
              <a:rPr spc="245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spc="-20" dirty="0">
                <a:latin typeface="Trebuchet MS" panose="020B0603020202020204" pitchFamily="34" charset="0"/>
                <a:cs typeface="Arial" panose="020B0604020202020204" pitchFamily="34" charset="0"/>
              </a:rPr>
              <a:t>businesses</a:t>
            </a:r>
            <a:r>
              <a:rPr spc="245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for</a:t>
            </a:r>
            <a:r>
              <a:rPr spc="245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Trebuchet MS" panose="020B0603020202020204" pitchFamily="34" charset="0"/>
                <a:cs typeface="Arial" panose="020B0604020202020204" pitchFamily="34" charset="0"/>
              </a:rPr>
              <a:t>their</a:t>
            </a:r>
            <a:r>
              <a:rPr spc="245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latin typeface="Trebuchet MS" panose="020B0603020202020204" pitchFamily="34" charset="0"/>
                <a:cs typeface="Arial" panose="020B0604020202020204" pitchFamily="34" charset="0"/>
              </a:rPr>
              <a:t>efficiency </a:t>
            </a:r>
            <a:r>
              <a:rPr spc="-45" dirty="0">
                <a:latin typeface="Trebuchet MS" panose="020B0603020202020204" pitchFamily="34" charset="0"/>
                <a:cs typeface="Arial" panose="020B0604020202020204" pitchFamily="34" charset="0"/>
              </a:rPr>
              <a:t>and</a:t>
            </a:r>
            <a:r>
              <a:rPr spc="-260" dirty="0">
                <a:latin typeface="Trebuchet MS" panose="020B0603020202020204" pitchFamily="34" charset="0"/>
                <a:cs typeface="Arial" panose="020B0604020202020204" pitchFamily="34" charset="0"/>
              </a:rPr>
              <a:t> </a:t>
            </a:r>
            <a:r>
              <a:rPr spc="-35" dirty="0">
                <a:latin typeface="Trebuchet MS" panose="020B0603020202020204" pitchFamily="34" charset="0"/>
                <a:cs typeface="Arial" panose="020B0604020202020204" pitchFamily="34" charset="0"/>
              </a:rPr>
              <a:t>convenience.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49563" y="0"/>
            <a:ext cx="8738870" cy="2870200"/>
            <a:chOff x="9549563" y="0"/>
            <a:chExt cx="8738870" cy="2870200"/>
          </a:xfrm>
        </p:grpSpPr>
        <p:sp>
          <p:nvSpPr>
            <p:cNvPr id="3" name="object 3"/>
            <p:cNvSpPr/>
            <p:nvPr/>
          </p:nvSpPr>
          <p:spPr>
            <a:xfrm>
              <a:off x="9549563" y="0"/>
              <a:ext cx="8738870" cy="2870200"/>
            </a:xfrm>
            <a:custGeom>
              <a:avLst/>
              <a:gdLst/>
              <a:ahLst/>
              <a:cxnLst/>
              <a:rect l="l" t="t" r="r" b="b"/>
              <a:pathLst>
                <a:path w="8738869" h="2870200">
                  <a:moveTo>
                    <a:pt x="8738435" y="2869707"/>
                  </a:moveTo>
                  <a:lnTo>
                    <a:pt x="8663282" y="2804034"/>
                  </a:lnTo>
                  <a:lnTo>
                    <a:pt x="8606316" y="2755365"/>
                  </a:lnTo>
                  <a:lnTo>
                    <a:pt x="8549361" y="2707587"/>
                  </a:lnTo>
                  <a:lnTo>
                    <a:pt x="8492417" y="2660691"/>
                  </a:lnTo>
                  <a:lnTo>
                    <a:pt x="8435485" y="2614668"/>
                  </a:lnTo>
                  <a:lnTo>
                    <a:pt x="8378565" y="2569508"/>
                  </a:lnTo>
                  <a:lnTo>
                    <a:pt x="8321658" y="2525202"/>
                  </a:lnTo>
                  <a:lnTo>
                    <a:pt x="8264764" y="2481740"/>
                  </a:lnTo>
                  <a:lnTo>
                    <a:pt x="8207884" y="2439113"/>
                  </a:lnTo>
                  <a:lnTo>
                    <a:pt x="8151018" y="2397311"/>
                  </a:lnTo>
                  <a:lnTo>
                    <a:pt x="8094166" y="2356325"/>
                  </a:lnTo>
                  <a:lnTo>
                    <a:pt x="8037330" y="2316146"/>
                  </a:lnTo>
                  <a:lnTo>
                    <a:pt x="7980510" y="2276763"/>
                  </a:lnTo>
                  <a:lnTo>
                    <a:pt x="7923706" y="2238167"/>
                  </a:lnTo>
                  <a:lnTo>
                    <a:pt x="7866918" y="2200350"/>
                  </a:lnTo>
                  <a:lnTo>
                    <a:pt x="7810147" y="2163300"/>
                  </a:lnTo>
                  <a:lnTo>
                    <a:pt x="7753394" y="2127010"/>
                  </a:lnTo>
                  <a:lnTo>
                    <a:pt x="7696660" y="2091469"/>
                  </a:lnTo>
                  <a:lnTo>
                    <a:pt x="7639943" y="2056668"/>
                  </a:lnTo>
                  <a:lnTo>
                    <a:pt x="7583246" y="2022597"/>
                  </a:lnTo>
                  <a:lnTo>
                    <a:pt x="7526569" y="1989248"/>
                  </a:lnTo>
                  <a:lnTo>
                    <a:pt x="7469911" y="1956610"/>
                  </a:lnTo>
                  <a:lnTo>
                    <a:pt x="7413274" y="1924674"/>
                  </a:lnTo>
                  <a:lnTo>
                    <a:pt x="7356658" y="1893430"/>
                  </a:lnTo>
                  <a:lnTo>
                    <a:pt x="7300064" y="1862870"/>
                  </a:lnTo>
                  <a:lnTo>
                    <a:pt x="7243491" y="1832983"/>
                  </a:lnTo>
                  <a:lnTo>
                    <a:pt x="7186942" y="1803760"/>
                  </a:lnTo>
                  <a:lnTo>
                    <a:pt x="7130415" y="1775192"/>
                  </a:lnTo>
                  <a:lnTo>
                    <a:pt x="7073911" y="1747269"/>
                  </a:lnTo>
                  <a:lnTo>
                    <a:pt x="7017432" y="1719982"/>
                  </a:lnTo>
                  <a:lnTo>
                    <a:pt x="6960977" y="1693320"/>
                  </a:lnTo>
                  <a:lnTo>
                    <a:pt x="6904547" y="1667276"/>
                  </a:lnTo>
                  <a:lnTo>
                    <a:pt x="6848143" y="1641839"/>
                  </a:lnTo>
                  <a:lnTo>
                    <a:pt x="6791764" y="1616999"/>
                  </a:lnTo>
                  <a:lnTo>
                    <a:pt x="6735412" y="1592748"/>
                  </a:lnTo>
                  <a:lnTo>
                    <a:pt x="6679087" y="1569076"/>
                  </a:lnTo>
                  <a:lnTo>
                    <a:pt x="6566519" y="1523429"/>
                  </a:lnTo>
                  <a:lnTo>
                    <a:pt x="6454065" y="1479984"/>
                  </a:lnTo>
                  <a:lnTo>
                    <a:pt x="6341728" y="1438664"/>
                  </a:lnTo>
                  <a:lnTo>
                    <a:pt x="6229513" y="1399394"/>
                  </a:lnTo>
                  <a:lnTo>
                    <a:pt x="6117423" y="1362098"/>
                  </a:lnTo>
                  <a:lnTo>
                    <a:pt x="6005462" y="1326700"/>
                  </a:lnTo>
                  <a:lnTo>
                    <a:pt x="5893635" y="1293124"/>
                  </a:lnTo>
                  <a:lnTo>
                    <a:pt x="5781944" y="1261294"/>
                  </a:lnTo>
                  <a:lnTo>
                    <a:pt x="5670394" y="1231135"/>
                  </a:lnTo>
                  <a:lnTo>
                    <a:pt x="5558989" y="1202570"/>
                  </a:lnTo>
                  <a:lnTo>
                    <a:pt x="5392162" y="1162547"/>
                  </a:lnTo>
                  <a:lnTo>
                    <a:pt x="5225683" y="1125685"/>
                  </a:lnTo>
                  <a:lnTo>
                    <a:pt x="5059565" y="1091728"/>
                  </a:lnTo>
                  <a:lnTo>
                    <a:pt x="4893822" y="1060421"/>
                  </a:lnTo>
                  <a:lnTo>
                    <a:pt x="4673436" y="1022357"/>
                  </a:lnTo>
                  <a:lnTo>
                    <a:pt x="4398970" y="979835"/>
                  </a:lnTo>
                  <a:lnTo>
                    <a:pt x="4071183" y="934665"/>
                  </a:lnTo>
                  <a:lnTo>
                    <a:pt x="2938913" y="798204"/>
                  </a:lnTo>
                  <a:lnTo>
                    <a:pt x="2461582" y="734666"/>
                  </a:lnTo>
                  <a:lnTo>
                    <a:pt x="2198654" y="694185"/>
                  </a:lnTo>
                  <a:lnTo>
                    <a:pt x="1989524" y="658111"/>
                  </a:lnTo>
                  <a:lnTo>
                    <a:pt x="1833405" y="628505"/>
                  </a:lnTo>
                  <a:lnTo>
                    <a:pt x="1677925" y="596430"/>
                  </a:lnTo>
                  <a:lnTo>
                    <a:pt x="1523096" y="561628"/>
                  </a:lnTo>
                  <a:lnTo>
                    <a:pt x="1420245" y="536786"/>
                  </a:lnTo>
                  <a:lnTo>
                    <a:pt x="1317694" y="510543"/>
                  </a:lnTo>
                  <a:lnTo>
                    <a:pt x="1215447" y="482823"/>
                  </a:lnTo>
                  <a:lnTo>
                    <a:pt x="1113507" y="453550"/>
                  </a:lnTo>
                  <a:lnTo>
                    <a:pt x="1011878" y="422648"/>
                  </a:lnTo>
                  <a:lnTo>
                    <a:pt x="910564" y="390042"/>
                  </a:lnTo>
                  <a:lnTo>
                    <a:pt x="809569" y="355655"/>
                  </a:lnTo>
                  <a:lnTo>
                    <a:pt x="708898" y="319412"/>
                  </a:lnTo>
                  <a:lnTo>
                    <a:pt x="658684" y="300570"/>
                  </a:lnTo>
                  <a:lnTo>
                    <a:pt x="608553" y="281236"/>
                  </a:lnTo>
                  <a:lnTo>
                    <a:pt x="558505" y="261401"/>
                  </a:lnTo>
                  <a:lnTo>
                    <a:pt x="508539" y="241053"/>
                  </a:lnTo>
                  <a:lnTo>
                    <a:pt x="458658" y="220185"/>
                  </a:lnTo>
                  <a:lnTo>
                    <a:pt x="408860" y="198786"/>
                  </a:lnTo>
                  <a:lnTo>
                    <a:pt x="359147" y="176848"/>
                  </a:lnTo>
                  <a:lnTo>
                    <a:pt x="309520" y="154360"/>
                  </a:lnTo>
                  <a:lnTo>
                    <a:pt x="259978" y="131313"/>
                  </a:lnTo>
                  <a:lnTo>
                    <a:pt x="210522" y="107697"/>
                  </a:lnTo>
                  <a:lnTo>
                    <a:pt x="161153" y="83504"/>
                  </a:lnTo>
                  <a:lnTo>
                    <a:pt x="111871" y="58724"/>
                  </a:lnTo>
                  <a:lnTo>
                    <a:pt x="62676" y="33347"/>
                  </a:lnTo>
                  <a:lnTo>
                    <a:pt x="13570" y="7363"/>
                  </a:lnTo>
                  <a:lnTo>
                    <a:pt x="0" y="0"/>
                  </a:lnTo>
                  <a:lnTo>
                    <a:pt x="8738435" y="0"/>
                  </a:lnTo>
                  <a:lnTo>
                    <a:pt x="8738435" y="2869707"/>
                  </a:lnTo>
                  <a:close/>
                </a:path>
              </a:pathLst>
            </a:custGeom>
            <a:solidFill>
              <a:srgbClr val="337D8F">
                <a:alpha val="4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44807" y="0"/>
              <a:ext cx="7543800" cy="1022350"/>
            </a:xfrm>
            <a:custGeom>
              <a:avLst/>
              <a:gdLst/>
              <a:ahLst/>
              <a:cxnLst/>
              <a:rect l="l" t="t" r="r" b="b"/>
              <a:pathLst>
                <a:path w="7543800" h="1022350">
                  <a:moveTo>
                    <a:pt x="3354588" y="476234"/>
                  </a:moveTo>
                  <a:lnTo>
                    <a:pt x="2977766" y="474854"/>
                  </a:lnTo>
                  <a:lnTo>
                    <a:pt x="2550102" y="467060"/>
                  </a:lnTo>
                  <a:lnTo>
                    <a:pt x="2284298" y="456770"/>
                  </a:lnTo>
                  <a:lnTo>
                    <a:pt x="2072414" y="444570"/>
                  </a:lnTo>
                  <a:lnTo>
                    <a:pt x="1913919" y="432709"/>
                  </a:lnTo>
                  <a:lnTo>
                    <a:pt x="1755762" y="418238"/>
                  </a:lnTo>
                  <a:lnTo>
                    <a:pt x="1597927" y="400904"/>
                  </a:lnTo>
                  <a:lnTo>
                    <a:pt x="1492874" y="387630"/>
                  </a:lnTo>
                  <a:lnTo>
                    <a:pt x="1387952" y="372894"/>
                  </a:lnTo>
                  <a:lnTo>
                    <a:pt x="1283156" y="356620"/>
                  </a:lnTo>
                  <a:lnTo>
                    <a:pt x="1178481" y="338732"/>
                  </a:lnTo>
                  <a:lnTo>
                    <a:pt x="1073921" y="319155"/>
                  </a:lnTo>
                  <a:lnTo>
                    <a:pt x="969473" y="297812"/>
                  </a:lnTo>
                  <a:lnTo>
                    <a:pt x="865130" y="274628"/>
                  </a:lnTo>
                  <a:lnTo>
                    <a:pt x="760888" y="249527"/>
                  </a:lnTo>
                  <a:lnTo>
                    <a:pt x="656742" y="222434"/>
                  </a:lnTo>
                  <a:lnTo>
                    <a:pt x="604704" y="208117"/>
                  </a:lnTo>
                  <a:lnTo>
                    <a:pt x="552687" y="193272"/>
                  </a:lnTo>
                  <a:lnTo>
                    <a:pt x="500692" y="177892"/>
                  </a:lnTo>
                  <a:lnTo>
                    <a:pt x="448718" y="161967"/>
                  </a:lnTo>
                  <a:lnTo>
                    <a:pt x="396765" y="145486"/>
                  </a:lnTo>
                  <a:lnTo>
                    <a:pt x="344831" y="128441"/>
                  </a:lnTo>
                  <a:lnTo>
                    <a:pt x="292915" y="110822"/>
                  </a:lnTo>
                  <a:lnTo>
                    <a:pt x="241019" y="92620"/>
                  </a:lnTo>
                  <a:lnTo>
                    <a:pt x="189140" y="73825"/>
                  </a:lnTo>
                  <a:lnTo>
                    <a:pt x="137278" y="54428"/>
                  </a:lnTo>
                  <a:lnTo>
                    <a:pt x="85433" y="34419"/>
                  </a:lnTo>
                  <a:lnTo>
                    <a:pt x="33604" y="13788"/>
                  </a:lnTo>
                  <a:lnTo>
                    <a:pt x="0" y="0"/>
                  </a:lnTo>
                  <a:lnTo>
                    <a:pt x="7543191" y="0"/>
                  </a:lnTo>
                  <a:lnTo>
                    <a:pt x="7543191" y="475938"/>
                  </a:lnTo>
                  <a:lnTo>
                    <a:pt x="3734077" y="475938"/>
                  </a:lnTo>
                  <a:lnTo>
                    <a:pt x="3354588" y="476234"/>
                  </a:lnTo>
                  <a:close/>
                </a:path>
                <a:path w="7543800" h="1022350">
                  <a:moveTo>
                    <a:pt x="7543191" y="1022282"/>
                  </a:moveTo>
                  <a:lnTo>
                    <a:pt x="7483052" y="999041"/>
                  </a:lnTo>
                  <a:lnTo>
                    <a:pt x="7423459" y="976635"/>
                  </a:lnTo>
                  <a:lnTo>
                    <a:pt x="7363965" y="954877"/>
                  </a:lnTo>
                  <a:lnTo>
                    <a:pt x="7304570" y="933756"/>
                  </a:lnTo>
                  <a:lnTo>
                    <a:pt x="7245272" y="913265"/>
                  </a:lnTo>
                  <a:lnTo>
                    <a:pt x="7126968" y="874129"/>
                  </a:lnTo>
                  <a:lnTo>
                    <a:pt x="7009048" y="837394"/>
                  </a:lnTo>
                  <a:lnTo>
                    <a:pt x="6891507" y="802984"/>
                  </a:lnTo>
                  <a:lnTo>
                    <a:pt x="6774341" y="770824"/>
                  </a:lnTo>
                  <a:lnTo>
                    <a:pt x="6657543" y="740836"/>
                  </a:lnTo>
                  <a:lnTo>
                    <a:pt x="6541109" y="712947"/>
                  </a:lnTo>
                  <a:lnTo>
                    <a:pt x="6425034" y="687080"/>
                  </a:lnTo>
                  <a:lnTo>
                    <a:pt x="6309314" y="663159"/>
                  </a:lnTo>
                  <a:lnTo>
                    <a:pt x="6193943" y="641109"/>
                  </a:lnTo>
                  <a:lnTo>
                    <a:pt x="6078916" y="620853"/>
                  </a:lnTo>
                  <a:lnTo>
                    <a:pt x="5964228" y="602317"/>
                  </a:lnTo>
                  <a:lnTo>
                    <a:pt x="5849875" y="585424"/>
                  </a:lnTo>
                  <a:lnTo>
                    <a:pt x="5678961" y="562999"/>
                  </a:lnTo>
                  <a:lnTo>
                    <a:pt x="5508771" y="543846"/>
                  </a:lnTo>
                  <a:lnTo>
                    <a:pt x="5339289" y="527709"/>
                  </a:lnTo>
                  <a:lnTo>
                    <a:pt x="5170497" y="514332"/>
                  </a:lnTo>
                  <a:lnTo>
                    <a:pt x="4946488" y="500348"/>
                  </a:lnTo>
                  <a:lnTo>
                    <a:pt x="4668100" y="488205"/>
                  </a:lnTo>
                  <a:lnTo>
                    <a:pt x="4336315" y="479900"/>
                  </a:lnTo>
                  <a:lnTo>
                    <a:pt x="3734077" y="475938"/>
                  </a:lnTo>
                  <a:lnTo>
                    <a:pt x="7543191" y="475938"/>
                  </a:lnTo>
                  <a:lnTo>
                    <a:pt x="7543191" y="1022282"/>
                  </a:lnTo>
                  <a:close/>
                </a:path>
              </a:pathLst>
            </a:custGeom>
            <a:solidFill>
              <a:srgbClr val="337D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6375" y="466299"/>
            <a:ext cx="12900025" cy="1145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350" spc="405" dirty="0">
                <a:solidFill>
                  <a:srgbClr val="289117"/>
                </a:solidFill>
              </a:rPr>
              <a:t>VERONICA's</a:t>
            </a:r>
            <a:r>
              <a:rPr sz="7350" spc="45" dirty="0">
                <a:solidFill>
                  <a:srgbClr val="289117"/>
                </a:solidFill>
              </a:rPr>
              <a:t> </a:t>
            </a:r>
            <a:r>
              <a:rPr sz="7350" spc="434" dirty="0">
                <a:solidFill>
                  <a:srgbClr val="289117"/>
                </a:solidFill>
              </a:rPr>
              <a:t>INSPIRATION</a:t>
            </a:r>
            <a:endParaRPr sz="7350"/>
          </a:p>
        </p:txBody>
      </p:sp>
      <p:sp>
        <p:nvSpPr>
          <p:cNvPr id="6" name="object 6"/>
          <p:cNvSpPr txBox="1"/>
          <p:nvPr/>
        </p:nvSpPr>
        <p:spPr>
          <a:xfrm>
            <a:off x="949832" y="2026630"/>
            <a:ext cx="9169400" cy="6311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600"/>
              </a:lnSpc>
              <a:spcBef>
                <a:spcPts val="95"/>
              </a:spcBef>
            </a:pPr>
            <a:r>
              <a:rPr sz="4100" b="1" spc="-285" dirty="0">
                <a:solidFill>
                  <a:srgbClr val="337D8F"/>
                </a:solidFill>
                <a:latin typeface="Palatino Linotype"/>
                <a:cs typeface="Palatino Linotype"/>
              </a:rPr>
              <a:t>AI</a:t>
            </a:r>
            <a:r>
              <a:rPr sz="4100" b="1" spc="-28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65" dirty="0">
                <a:solidFill>
                  <a:srgbClr val="337D8F"/>
                </a:solidFill>
                <a:latin typeface="Palatino Linotype"/>
                <a:cs typeface="Palatino Linotype"/>
              </a:rPr>
              <a:t>assistants</a:t>
            </a:r>
            <a:r>
              <a:rPr sz="4100" b="1" spc="7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-5" dirty="0">
                <a:solidFill>
                  <a:srgbClr val="337D8F"/>
                </a:solidFill>
                <a:latin typeface="Palatino Linotype"/>
                <a:cs typeface="Palatino Linotype"/>
              </a:rPr>
              <a:t>provide</a:t>
            </a:r>
            <a:r>
              <a:rPr sz="4100" b="1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40" dirty="0">
                <a:solidFill>
                  <a:srgbClr val="337D8F"/>
                </a:solidFill>
                <a:latin typeface="Palatino Linotype"/>
                <a:cs typeface="Palatino Linotype"/>
              </a:rPr>
              <a:t>inspiration</a:t>
            </a:r>
            <a:r>
              <a:rPr sz="4100" b="1" spc="45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-145" dirty="0">
                <a:solidFill>
                  <a:srgbClr val="337D8F"/>
                </a:solidFill>
                <a:latin typeface="Palatino Linotype"/>
                <a:cs typeface="Palatino Linotype"/>
              </a:rPr>
              <a:t>by </a:t>
            </a:r>
            <a:r>
              <a:rPr sz="4100" b="1" spc="-101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30" dirty="0">
                <a:solidFill>
                  <a:srgbClr val="337D8F"/>
                </a:solidFill>
                <a:latin typeface="Palatino Linotype"/>
                <a:cs typeface="Palatino Linotype"/>
              </a:rPr>
              <a:t>enhancing</a:t>
            </a:r>
            <a:r>
              <a:rPr sz="4100" b="1" spc="35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5" dirty="0">
                <a:solidFill>
                  <a:srgbClr val="337D8F"/>
                </a:solidFill>
                <a:latin typeface="Palatino Linotype"/>
                <a:cs typeface="Palatino Linotype"/>
              </a:rPr>
              <a:t>productivity,</a:t>
            </a:r>
            <a:r>
              <a:rPr sz="4100" b="1" spc="1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-20" dirty="0">
                <a:solidFill>
                  <a:srgbClr val="337D8F"/>
                </a:solidFill>
                <a:latin typeface="Palatino Linotype"/>
                <a:cs typeface="Palatino Linotype"/>
              </a:rPr>
              <a:t>offering </a:t>
            </a:r>
            <a:r>
              <a:rPr sz="4100" b="1" spc="-101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-10" dirty="0">
                <a:solidFill>
                  <a:srgbClr val="337D8F"/>
                </a:solidFill>
                <a:latin typeface="Palatino Linotype"/>
                <a:cs typeface="Palatino Linotype"/>
              </a:rPr>
              <a:t>quick</a:t>
            </a:r>
            <a:r>
              <a:rPr sz="4100" b="1" spc="-5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120" dirty="0">
                <a:solidFill>
                  <a:srgbClr val="337D8F"/>
                </a:solidFill>
                <a:latin typeface="Palatino Linotype"/>
                <a:cs typeface="Palatino Linotype"/>
              </a:rPr>
              <a:t>access</a:t>
            </a:r>
            <a:r>
              <a:rPr sz="4100" b="1" spc="127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55" dirty="0">
                <a:solidFill>
                  <a:srgbClr val="337D8F"/>
                </a:solidFill>
                <a:latin typeface="Palatino Linotype"/>
                <a:cs typeface="Palatino Linotype"/>
              </a:rPr>
              <a:t>to</a:t>
            </a:r>
            <a:r>
              <a:rPr sz="4100" b="1" spc="6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40" dirty="0">
                <a:solidFill>
                  <a:srgbClr val="337D8F"/>
                </a:solidFill>
                <a:latin typeface="Palatino Linotype"/>
                <a:cs typeface="Palatino Linotype"/>
              </a:rPr>
              <a:t>information,</a:t>
            </a:r>
            <a:r>
              <a:rPr sz="4100" b="1" spc="45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25" dirty="0">
                <a:solidFill>
                  <a:srgbClr val="337D8F"/>
                </a:solidFill>
                <a:latin typeface="Palatino Linotype"/>
                <a:cs typeface="Palatino Linotype"/>
              </a:rPr>
              <a:t>and </a:t>
            </a:r>
            <a:r>
              <a:rPr sz="4100" b="1" spc="3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35" dirty="0">
                <a:solidFill>
                  <a:srgbClr val="337D8F"/>
                </a:solidFill>
                <a:latin typeface="Palatino Linotype"/>
                <a:cs typeface="Palatino Linotype"/>
              </a:rPr>
              <a:t>streamlining</a:t>
            </a:r>
            <a:r>
              <a:rPr sz="4100" b="1" spc="4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55" dirty="0">
                <a:solidFill>
                  <a:srgbClr val="337D8F"/>
                </a:solidFill>
                <a:latin typeface="Palatino Linotype"/>
                <a:cs typeface="Palatino Linotype"/>
              </a:rPr>
              <a:t>tasks.</a:t>
            </a:r>
            <a:r>
              <a:rPr sz="4100" b="1" spc="6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55" dirty="0">
                <a:solidFill>
                  <a:srgbClr val="337D8F"/>
                </a:solidFill>
                <a:latin typeface="Palatino Linotype"/>
                <a:cs typeface="Palatino Linotype"/>
              </a:rPr>
              <a:t>Their</a:t>
            </a:r>
            <a:r>
              <a:rPr sz="4100" b="1" spc="6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-40" dirty="0">
                <a:solidFill>
                  <a:srgbClr val="337D8F"/>
                </a:solidFill>
                <a:latin typeface="Palatino Linotype"/>
                <a:cs typeface="Palatino Linotype"/>
              </a:rPr>
              <a:t>ability</a:t>
            </a:r>
            <a:r>
              <a:rPr sz="4100" b="1" spc="-35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55" dirty="0">
                <a:solidFill>
                  <a:srgbClr val="337D8F"/>
                </a:solidFill>
                <a:latin typeface="Palatino Linotype"/>
                <a:cs typeface="Palatino Linotype"/>
              </a:rPr>
              <a:t>to </a:t>
            </a:r>
            <a:r>
              <a:rPr sz="4100" b="1" spc="6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65" dirty="0">
                <a:solidFill>
                  <a:srgbClr val="337D8F"/>
                </a:solidFill>
                <a:latin typeface="Palatino Linotype"/>
                <a:cs typeface="Palatino Linotype"/>
              </a:rPr>
              <a:t>learn</a:t>
            </a:r>
            <a:r>
              <a:rPr sz="4100" b="1" spc="7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25" dirty="0">
                <a:solidFill>
                  <a:srgbClr val="337D8F"/>
                </a:solidFill>
                <a:latin typeface="Palatino Linotype"/>
                <a:cs typeface="Palatino Linotype"/>
              </a:rPr>
              <a:t>and</a:t>
            </a:r>
            <a:r>
              <a:rPr sz="4100" b="1" spc="3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35" dirty="0">
                <a:solidFill>
                  <a:srgbClr val="337D8F"/>
                </a:solidFill>
                <a:latin typeface="Palatino Linotype"/>
                <a:cs typeface="Palatino Linotype"/>
              </a:rPr>
              <a:t>adapt</a:t>
            </a:r>
            <a:r>
              <a:rPr sz="4100" b="1" spc="4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30" dirty="0">
                <a:solidFill>
                  <a:srgbClr val="337D8F"/>
                </a:solidFill>
                <a:latin typeface="Palatino Linotype"/>
                <a:cs typeface="Palatino Linotype"/>
              </a:rPr>
              <a:t>empowers</a:t>
            </a:r>
            <a:r>
              <a:rPr sz="4100" b="1" spc="35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100" dirty="0">
                <a:solidFill>
                  <a:srgbClr val="337D8F"/>
                </a:solidFill>
                <a:latin typeface="Palatino Linotype"/>
                <a:cs typeface="Palatino Linotype"/>
              </a:rPr>
              <a:t>users </a:t>
            </a:r>
            <a:r>
              <a:rPr sz="4100" b="1" spc="55" dirty="0">
                <a:solidFill>
                  <a:srgbClr val="337D8F"/>
                </a:solidFill>
                <a:latin typeface="Palatino Linotype"/>
                <a:cs typeface="Palatino Linotype"/>
              </a:rPr>
              <a:t>to </a:t>
            </a:r>
            <a:r>
              <a:rPr sz="4100" b="1" spc="-101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dirty="0">
                <a:solidFill>
                  <a:srgbClr val="337D8F"/>
                </a:solidFill>
                <a:latin typeface="Palatino Linotype"/>
                <a:cs typeface="Palatino Linotype"/>
              </a:rPr>
              <a:t>achieve</a:t>
            </a:r>
            <a:r>
              <a:rPr sz="4100" b="1" spc="5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105" dirty="0">
                <a:solidFill>
                  <a:srgbClr val="337D8F"/>
                </a:solidFill>
                <a:latin typeface="Palatino Linotype"/>
                <a:cs typeface="Palatino Linotype"/>
              </a:rPr>
              <a:t>more</a:t>
            </a:r>
            <a:r>
              <a:rPr sz="4100" b="1" spc="11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25" dirty="0">
                <a:solidFill>
                  <a:srgbClr val="337D8F"/>
                </a:solidFill>
                <a:latin typeface="Palatino Linotype"/>
                <a:cs typeface="Palatino Linotype"/>
              </a:rPr>
              <a:t>e </a:t>
            </a:r>
            <a:r>
              <a:rPr sz="4100" b="1" spc="3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-5" dirty="0">
                <a:solidFill>
                  <a:srgbClr val="337D8F"/>
                </a:solidFill>
                <a:latin typeface="Palatino Linotype"/>
                <a:cs typeface="Palatino Linotype"/>
              </a:rPr>
              <a:t>ciently.</a:t>
            </a:r>
            <a:r>
              <a:rPr sz="4100" b="1" spc="1019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-75" dirty="0">
                <a:solidFill>
                  <a:srgbClr val="337D8F"/>
                </a:solidFill>
                <a:latin typeface="Palatino Linotype"/>
                <a:cs typeface="Palatino Linotype"/>
              </a:rPr>
              <a:t>By </a:t>
            </a:r>
            <a:r>
              <a:rPr sz="4100" b="1" spc="-7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35" dirty="0">
                <a:solidFill>
                  <a:srgbClr val="337D8F"/>
                </a:solidFill>
                <a:latin typeface="Palatino Linotype"/>
                <a:cs typeface="Palatino Linotype"/>
              </a:rPr>
              <a:t>automating </a:t>
            </a:r>
            <a:r>
              <a:rPr sz="4100" b="1" spc="10" dirty="0">
                <a:solidFill>
                  <a:srgbClr val="337D8F"/>
                </a:solidFill>
                <a:latin typeface="Palatino Linotype"/>
                <a:cs typeface="Palatino Linotype"/>
              </a:rPr>
              <a:t>repetitive </a:t>
            </a:r>
            <a:r>
              <a:rPr sz="4100" b="1" spc="90" dirty="0">
                <a:solidFill>
                  <a:srgbClr val="337D8F"/>
                </a:solidFill>
                <a:latin typeface="Palatino Linotype"/>
                <a:cs typeface="Palatino Linotype"/>
              </a:rPr>
              <a:t>processes, </a:t>
            </a:r>
            <a:r>
              <a:rPr sz="4100" b="1" spc="-20" dirty="0">
                <a:solidFill>
                  <a:srgbClr val="337D8F"/>
                </a:solidFill>
                <a:latin typeface="Palatino Linotype"/>
                <a:cs typeface="Palatino Linotype"/>
              </a:rPr>
              <a:t>they </a:t>
            </a:r>
            <a:r>
              <a:rPr sz="4100" b="1" spc="-15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45" dirty="0">
                <a:solidFill>
                  <a:srgbClr val="337D8F"/>
                </a:solidFill>
                <a:latin typeface="Palatino Linotype"/>
                <a:cs typeface="Palatino Linotype"/>
              </a:rPr>
              <a:t>free</a:t>
            </a:r>
            <a:r>
              <a:rPr sz="4100" b="1" spc="112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-20" dirty="0">
                <a:solidFill>
                  <a:srgbClr val="337D8F"/>
                </a:solidFill>
                <a:latin typeface="Palatino Linotype"/>
                <a:cs typeface="Palatino Linotype"/>
              </a:rPr>
              <a:t>up</a:t>
            </a:r>
            <a:r>
              <a:rPr sz="4100" b="1" spc="-15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30" dirty="0">
                <a:solidFill>
                  <a:srgbClr val="337D8F"/>
                </a:solidFill>
                <a:latin typeface="Palatino Linotype"/>
                <a:cs typeface="Palatino Linotype"/>
              </a:rPr>
              <a:t>time</a:t>
            </a:r>
            <a:r>
              <a:rPr sz="4100" b="1" spc="35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50" dirty="0">
                <a:solidFill>
                  <a:srgbClr val="337D8F"/>
                </a:solidFill>
                <a:latin typeface="Palatino Linotype"/>
                <a:cs typeface="Palatino Linotype"/>
              </a:rPr>
              <a:t>for</a:t>
            </a:r>
            <a:r>
              <a:rPr sz="4100" b="1" spc="55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30" dirty="0">
                <a:solidFill>
                  <a:srgbClr val="337D8F"/>
                </a:solidFill>
                <a:latin typeface="Palatino Linotype"/>
                <a:cs typeface="Palatino Linotype"/>
              </a:rPr>
              <a:t>creativity</a:t>
            </a:r>
            <a:r>
              <a:rPr sz="4100" b="1" spc="35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25" dirty="0">
                <a:solidFill>
                  <a:srgbClr val="337D8F"/>
                </a:solidFill>
                <a:latin typeface="Palatino Linotype"/>
                <a:cs typeface="Palatino Linotype"/>
              </a:rPr>
              <a:t>and </a:t>
            </a:r>
            <a:r>
              <a:rPr sz="4100" b="1" spc="3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dirty="0">
                <a:solidFill>
                  <a:srgbClr val="337D8F"/>
                </a:solidFill>
                <a:latin typeface="Palatino Linotype"/>
                <a:cs typeface="Palatino Linotype"/>
              </a:rPr>
              <a:t>innovation,</a:t>
            </a:r>
            <a:r>
              <a:rPr sz="4100" b="1" spc="5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25" dirty="0">
                <a:solidFill>
                  <a:srgbClr val="337D8F"/>
                </a:solidFill>
                <a:latin typeface="Palatino Linotype"/>
                <a:cs typeface="Palatino Linotype"/>
              </a:rPr>
              <a:t>sparking</a:t>
            </a:r>
            <a:r>
              <a:rPr sz="4100" b="1" spc="3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40" dirty="0">
                <a:solidFill>
                  <a:srgbClr val="337D8F"/>
                </a:solidFill>
                <a:latin typeface="Palatino Linotype"/>
                <a:cs typeface="Palatino Linotype"/>
              </a:rPr>
              <a:t>inspiration</a:t>
            </a:r>
            <a:r>
              <a:rPr sz="4100" b="1" spc="45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-20" dirty="0">
                <a:solidFill>
                  <a:srgbClr val="337D8F"/>
                </a:solidFill>
                <a:latin typeface="Palatino Linotype"/>
                <a:cs typeface="Palatino Linotype"/>
              </a:rPr>
              <a:t>in </a:t>
            </a:r>
            <a:r>
              <a:rPr sz="4100" b="1" spc="-15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35" dirty="0">
                <a:solidFill>
                  <a:srgbClr val="337D8F"/>
                </a:solidFill>
                <a:latin typeface="Palatino Linotype"/>
                <a:cs typeface="Palatino Linotype"/>
              </a:rPr>
              <a:t>various</a:t>
            </a:r>
            <a:r>
              <a:rPr sz="4100" b="1" spc="-70" dirty="0">
                <a:solidFill>
                  <a:srgbClr val="337D8F"/>
                </a:solidFill>
                <a:latin typeface="Palatino Linotype"/>
                <a:cs typeface="Palatino Linotype"/>
              </a:rPr>
              <a:t> </a:t>
            </a:r>
            <a:r>
              <a:rPr sz="4100" b="1" spc="40" dirty="0">
                <a:solidFill>
                  <a:srgbClr val="337D8F"/>
                </a:solidFill>
                <a:latin typeface="Palatino Linotype"/>
                <a:cs typeface="Palatino Linotype"/>
              </a:rPr>
              <a:t>ﬁelds.</a:t>
            </a:r>
            <a:endParaRPr sz="4100">
              <a:latin typeface="Palatino Linotype"/>
              <a:cs typeface="Palatino Linotyp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7739" y="1991945"/>
            <a:ext cx="7352566" cy="73531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28921" y="0"/>
            <a:ext cx="3159125" cy="560705"/>
          </a:xfrm>
          <a:custGeom>
            <a:avLst/>
            <a:gdLst/>
            <a:ahLst/>
            <a:cxnLst/>
            <a:rect l="l" t="t" r="r" b="b"/>
            <a:pathLst>
              <a:path w="3159125" h="560705">
                <a:moveTo>
                  <a:pt x="3132563" y="560424"/>
                </a:moveTo>
                <a:lnTo>
                  <a:pt x="3039790" y="559693"/>
                </a:lnTo>
                <a:lnTo>
                  <a:pt x="2946970" y="557528"/>
                </a:lnTo>
                <a:lnTo>
                  <a:pt x="2854101" y="553970"/>
                </a:lnTo>
                <a:lnTo>
                  <a:pt x="2761180" y="549063"/>
                </a:lnTo>
                <a:lnTo>
                  <a:pt x="2668202" y="542847"/>
                </a:lnTo>
                <a:lnTo>
                  <a:pt x="2528623" y="531161"/>
                </a:lnTo>
                <a:lnTo>
                  <a:pt x="2388898" y="516766"/>
                </a:lnTo>
                <a:lnTo>
                  <a:pt x="2249016" y="499804"/>
                </a:lnTo>
                <a:lnTo>
                  <a:pt x="2108964" y="480416"/>
                </a:lnTo>
                <a:lnTo>
                  <a:pt x="1968732" y="458744"/>
                </a:lnTo>
                <a:lnTo>
                  <a:pt x="1781454" y="426538"/>
                </a:lnTo>
                <a:lnTo>
                  <a:pt x="1593805" y="390857"/>
                </a:lnTo>
                <a:lnTo>
                  <a:pt x="1358683" y="341878"/>
                </a:lnTo>
                <a:lnTo>
                  <a:pt x="1075639" y="277548"/>
                </a:lnTo>
                <a:lnTo>
                  <a:pt x="696571" y="184203"/>
                </a:lnTo>
                <a:lnTo>
                  <a:pt x="0" y="0"/>
                </a:lnTo>
                <a:lnTo>
                  <a:pt x="3159078" y="0"/>
                </a:lnTo>
                <a:lnTo>
                  <a:pt x="3159078" y="560309"/>
                </a:lnTo>
                <a:lnTo>
                  <a:pt x="3132563" y="560424"/>
                </a:lnTo>
                <a:close/>
              </a:path>
            </a:pathLst>
          </a:custGeom>
          <a:solidFill>
            <a:srgbClr val="337D8F">
              <a:alpha val="4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319000" cy="1484630"/>
          </a:xfrm>
          <a:custGeom>
            <a:avLst/>
            <a:gdLst/>
            <a:ahLst/>
            <a:cxnLst/>
            <a:rect l="l" t="t" r="r" b="b"/>
            <a:pathLst>
              <a:path w="12319000" h="1484630">
                <a:moveTo>
                  <a:pt x="12318822" y="12"/>
                </a:moveTo>
                <a:lnTo>
                  <a:pt x="12196890" y="12"/>
                </a:lnTo>
                <a:lnTo>
                  <a:pt x="0" y="0"/>
                </a:lnTo>
                <a:lnTo>
                  <a:pt x="0" y="250304"/>
                </a:lnTo>
                <a:lnTo>
                  <a:pt x="478396" y="351269"/>
                </a:lnTo>
                <a:lnTo>
                  <a:pt x="1264361" y="533857"/>
                </a:lnTo>
                <a:lnTo>
                  <a:pt x="3146272" y="997762"/>
                </a:lnTo>
                <a:lnTo>
                  <a:pt x="3717252" y="1128102"/>
                </a:lnTo>
                <a:lnTo>
                  <a:pt x="4096181" y="1207655"/>
                </a:lnTo>
                <a:lnTo>
                  <a:pt x="4332313" y="1253680"/>
                </a:lnTo>
                <a:lnTo>
                  <a:pt x="4615180" y="1304658"/>
                </a:lnTo>
                <a:lnTo>
                  <a:pt x="4897386" y="1350416"/>
                </a:lnTo>
                <a:lnTo>
                  <a:pt x="5132133" y="1384160"/>
                </a:lnTo>
                <a:lnTo>
                  <a:pt x="5366524" y="1413586"/>
                </a:lnTo>
                <a:lnTo>
                  <a:pt x="5553799" y="1433779"/>
                </a:lnTo>
                <a:lnTo>
                  <a:pt x="5740870" y="1450835"/>
                </a:lnTo>
                <a:lnTo>
                  <a:pt x="5927776" y="1464576"/>
                </a:lnTo>
                <a:lnTo>
                  <a:pt x="6114504" y="1474838"/>
                </a:lnTo>
                <a:lnTo>
                  <a:pt x="6254458" y="1480159"/>
                </a:lnTo>
                <a:lnTo>
                  <a:pt x="6301092" y="1481455"/>
                </a:lnTo>
                <a:lnTo>
                  <a:pt x="6440932" y="1483931"/>
                </a:lnTo>
                <a:lnTo>
                  <a:pt x="6534124" y="1484350"/>
                </a:lnTo>
                <a:lnTo>
                  <a:pt x="6615036" y="1484033"/>
                </a:lnTo>
                <a:lnTo>
                  <a:pt x="6775717" y="1481455"/>
                </a:lnTo>
                <a:lnTo>
                  <a:pt x="6855485" y="1479232"/>
                </a:lnTo>
                <a:lnTo>
                  <a:pt x="7013956" y="1472907"/>
                </a:lnTo>
                <a:lnTo>
                  <a:pt x="7170991" y="1464132"/>
                </a:lnTo>
                <a:lnTo>
                  <a:pt x="7326668" y="1452981"/>
                </a:lnTo>
                <a:lnTo>
                  <a:pt x="7481024" y="1439494"/>
                </a:lnTo>
                <a:lnTo>
                  <a:pt x="7634097" y="1423720"/>
                </a:lnTo>
                <a:lnTo>
                  <a:pt x="7785951" y="1405712"/>
                </a:lnTo>
                <a:lnTo>
                  <a:pt x="7936624" y="1385519"/>
                </a:lnTo>
                <a:lnTo>
                  <a:pt x="8086166" y="1363205"/>
                </a:lnTo>
                <a:lnTo>
                  <a:pt x="8234629" y="1338808"/>
                </a:lnTo>
                <a:lnTo>
                  <a:pt x="8382051" y="1312392"/>
                </a:lnTo>
                <a:lnTo>
                  <a:pt x="8528482" y="1283995"/>
                </a:lnTo>
                <a:lnTo>
                  <a:pt x="8673935" y="1253693"/>
                </a:lnTo>
                <a:lnTo>
                  <a:pt x="8746376" y="1237830"/>
                </a:lnTo>
                <a:lnTo>
                  <a:pt x="8890546" y="1204734"/>
                </a:lnTo>
                <a:lnTo>
                  <a:pt x="9033904" y="1169847"/>
                </a:lnTo>
                <a:lnTo>
                  <a:pt x="9247480" y="1114259"/>
                </a:lnTo>
                <a:lnTo>
                  <a:pt x="9459493" y="1054950"/>
                </a:lnTo>
                <a:lnTo>
                  <a:pt x="9670072" y="992073"/>
                </a:lnTo>
                <a:lnTo>
                  <a:pt x="9879393" y="925817"/>
                </a:lnTo>
                <a:lnTo>
                  <a:pt x="10087610" y="856335"/>
                </a:lnTo>
                <a:lnTo>
                  <a:pt x="10294899" y="783818"/>
                </a:lnTo>
                <a:lnTo>
                  <a:pt x="10570096" y="682726"/>
                </a:lnTo>
                <a:lnTo>
                  <a:pt x="10844289" y="576948"/>
                </a:lnTo>
                <a:lnTo>
                  <a:pt x="10918863" y="546823"/>
                </a:lnTo>
                <a:lnTo>
                  <a:pt x="10931512" y="542950"/>
                </a:lnTo>
                <a:lnTo>
                  <a:pt x="11084852" y="493534"/>
                </a:lnTo>
                <a:lnTo>
                  <a:pt x="11237265" y="441464"/>
                </a:lnTo>
                <a:lnTo>
                  <a:pt x="11388877" y="386854"/>
                </a:lnTo>
                <a:lnTo>
                  <a:pt x="11539804" y="329857"/>
                </a:lnTo>
                <a:lnTo>
                  <a:pt x="11690160" y="270624"/>
                </a:lnTo>
                <a:lnTo>
                  <a:pt x="11889956" y="188366"/>
                </a:lnTo>
                <a:lnTo>
                  <a:pt x="12089232" y="102692"/>
                </a:lnTo>
                <a:lnTo>
                  <a:pt x="12318822" y="12"/>
                </a:lnTo>
                <a:close/>
              </a:path>
            </a:pathLst>
          </a:custGeom>
          <a:solidFill>
            <a:srgbClr val="337D8F">
              <a:alpha val="4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909102"/>
            <a:ext cx="18288000" cy="2378075"/>
          </a:xfrm>
          <a:custGeom>
            <a:avLst/>
            <a:gdLst/>
            <a:ahLst/>
            <a:cxnLst/>
            <a:rect l="l" t="t" r="r" b="b"/>
            <a:pathLst>
              <a:path w="18288000" h="2378075">
                <a:moveTo>
                  <a:pt x="18288000" y="1321777"/>
                </a:moveTo>
                <a:lnTo>
                  <a:pt x="18287988" y="688340"/>
                </a:lnTo>
                <a:lnTo>
                  <a:pt x="18001412" y="822312"/>
                </a:lnTo>
                <a:lnTo>
                  <a:pt x="17164317" y="1231785"/>
                </a:lnTo>
                <a:lnTo>
                  <a:pt x="16442944" y="1060145"/>
                </a:lnTo>
                <a:lnTo>
                  <a:pt x="16300539" y="1028636"/>
                </a:lnTo>
                <a:lnTo>
                  <a:pt x="15874480" y="939495"/>
                </a:lnTo>
                <a:lnTo>
                  <a:pt x="15544203" y="876693"/>
                </a:lnTo>
                <a:lnTo>
                  <a:pt x="15261806" y="828141"/>
                </a:lnTo>
                <a:lnTo>
                  <a:pt x="14980019" y="785075"/>
                </a:lnTo>
                <a:lnTo>
                  <a:pt x="14745602" y="753757"/>
                </a:lnTo>
                <a:lnTo>
                  <a:pt x="14511541" y="726960"/>
                </a:lnTo>
                <a:lnTo>
                  <a:pt x="14324521" y="708990"/>
                </a:lnTo>
                <a:lnTo>
                  <a:pt x="14137691" y="694283"/>
                </a:lnTo>
                <a:lnTo>
                  <a:pt x="13951039" y="683006"/>
                </a:lnTo>
                <a:lnTo>
                  <a:pt x="13764552" y="675322"/>
                </a:lnTo>
                <a:lnTo>
                  <a:pt x="13624776" y="672020"/>
                </a:lnTo>
                <a:lnTo>
                  <a:pt x="13485546" y="670902"/>
                </a:lnTo>
                <a:lnTo>
                  <a:pt x="13323621" y="672185"/>
                </a:lnTo>
                <a:lnTo>
                  <a:pt x="13163677" y="676021"/>
                </a:lnTo>
                <a:lnTo>
                  <a:pt x="13005207" y="682345"/>
                </a:lnTo>
                <a:lnTo>
                  <a:pt x="12848146" y="691108"/>
                </a:lnTo>
                <a:lnTo>
                  <a:pt x="12692456" y="702259"/>
                </a:lnTo>
                <a:lnTo>
                  <a:pt x="12538088" y="715733"/>
                </a:lnTo>
                <a:lnTo>
                  <a:pt x="12384989" y="731507"/>
                </a:lnTo>
                <a:lnTo>
                  <a:pt x="12233123" y="749503"/>
                </a:lnTo>
                <a:lnTo>
                  <a:pt x="12082437" y="769683"/>
                </a:lnTo>
                <a:lnTo>
                  <a:pt x="11932882" y="791984"/>
                </a:lnTo>
                <a:lnTo>
                  <a:pt x="11784406" y="816368"/>
                </a:lnTo>
                <a:lnTo>
                  <a:pt x="11636972" y="842772"/>
                </a:lnTo>
                <a:lnTo>
                  <a:pt x="11490528" y="871143"/>
                </a:lnTo>
                <a:lnTo>
                  <a:pt x="11345024" y="901446"/>
                </a:lnTo>
                <a:lnTo>
                  <a:pt x="11200409" y="933602"/>
                </a:lnTo>
                <a:lnTo>
                  <a:pt x="11056645" y="967587"/>
                </a:lnTo>
                <a:lnTo>
                  <a:pt x="10913669" y="1003338"/>
                </a:lnTo>
                <a:lnTo>
                  <a:pt x="10700614" y="1060145"/>
                </a:lnTo>
                <a:lnTo>
                  <a:pt x="10489082" y="1120635"/>
                </a:lnTo>
                <a:lnTo>
                  <a:pt x="10278910" y="1184630"/>
                </a:lnTo>
                <a:lnTo>
                  <a:pt x="10236048" y="1198448"/>
                </a:lnTo>
                <a:lnTo>
                  <a:pt x="10148506" y="1160322"/>
                </a:lnTo>
                <a:lnTo>
                  <a:pt x="9806838" y="1017435"/>
                </a:lnTo>
                <a:lnTo>
                  <a:pt x="9464802" y="880541"/>
                </a:lnTo>
                <a:lnTo>
                  <a:pt x="9190393" y="775893"/>
                </a:lnTo>
                <a:lnTo>
                  <a:pt x="8914879" y="676033"/>
                </a:lnTo>
                <a:lnTo>
                  <a:pt x="8707310" y="604507"/>
                </a:lnTo>
                <a:lnTo>
                  <a:pt x="8498738" y="536079"/>
                </a:lnTo>
                <a:lnTo>
                  <a:pt x="8289010" y="470928"/>
                </a:lnTo>
                <a:lnTo>
                  <a:pt x="8077975" y="409219"/>
                </a:lnTo>
                <a:lnTo>
                  <a:pt x="7865465" y="351129"/>
                </a:lnTo>
                <a:lnTo>
                  <a:pt x="7722883" y="314515"/>
                </a:lnTo>
                <a:lnTo>
                  <a:pt x="7579538" y="279615"/>
                </a:lnTo>
                <a:lnTo>
                  <a:pt x="7435367" y="246519"/>
                </a:lnTo>
                <a:lnTo>
                  <a:pt x="7362926" y="230657"/>
                </a:lnTo>
                <a:lnTo>
                  <a:pt x="7217473" y="200355"/>
                </a:lnTo>
                <a:lnTo>
                  <a:pt x="7071042" y="171958"/>
                </a:lnTo>
                <a:lnTo>
                  <a:pt x="6923621" y="145542"/>
                </a:lnTo>
                <a:lnTo>
                  <a:pt x="6775158" y="121145"/>
                </a:lnTo>
                <a:lnTo>
                  <a:pt x="6625615" y="98831"/>
                </a:lnTo>
                <a:lnTo>
                  <a:pt x="6474942" y="78638"/>
                </a:lnTo>
                <a:lnTo>
                  <a:pt x="6323089" y="60629"/>
                </a:lnTo>
                <a:lnTo>
                  <a:pt x="6170015" y="44856"/>
                </a:lnTo>
                <a:lnTo>
                  <a:pt x="6015660" y="31369"/>
                </a:lnTo>
                <a:lnTo>
                  <a:pt x="5859983" y="20218"/>
                </a:lnTo>
                <a:lnTo>
                  <a:pt x="5702935" y="11442"/>
                </a:lnTo>
                <a:lnTo>
                  <a:pt x="5544477" y="5118"/>
                </a:lnTo>
                <a:lnTo>
                  <a:pt x="5464708" y="2895"/>
                </a:lnTo>
                <a:lnTo>
                  <a:pt x="5304028" y="317"/>
                </a:lnTo>
                <a:lnTo>
                  <a:pt x="5223116" y="0"/>
                </a:lnTo>
                <a:lnTo>
                  <a:pt x="5129923" y="419"/>
                </a:lnTo>
                <a:lnTo>
                  <a:pt x="4990071" y="2895"/>
                </a:lnTo>
                <a:lnTo>
                  <a:pt x="4943437" y="4191"/>
                </a:lnTo>
                <a:lnTo>
                  <a:pt x="4803495" y="9512"/>
                </a:lnTo>
                <a:lnTo>
                  <a:pt x="4616755" y="19773"/>
                </a:lnTo>
                <a:lnTo>
                  <a:pt x="4429861" y="33515"/>
                </a:lnTo>
                <a:lnTo>
                  <a:pt x="4242790" y="50571"/>
                </a:lnTo>
                <a:lnTo>
                  <a:pt x="4055516" y="70764"/>
                </a:lnTo>
                <a:lnTo>
                  <a:pt x="3821125" y="100190"/>
                </a:lnTo>
                <a:lnTo>
                  <a:pt x="3586378" y="133934"/>
                </a:lnTo>
                <a:lnTo>
                  <a:pt x="3304171" y="179692"/>
                </a:lnTo>
                <a:lnTo>
                  <a:pt x="3021304" y="230670"/>
                </a:lnTo>
                <a:lnTo>
                  <a:pt x="2785160" y="276694"/>
                </a:lnTo>
                <a:lnTo>
                  <a:pt x="2406243" y="356247"/>
                </a:lnTo>
                <a:lnTo>
                  <a:pt x="1835251" y="486587"/>
                </a:lnTo>
                <a:lnTo>
                  <a:pt x="0" y="939190"/>
                </a:lnTo>
                <a:lnTo>
                  <a:pt x="0" y="2377910"/>
                </a:lnTo>
                <a:lnTo>
                  <a:pt x="7329640" y="2377910"/>
                </a:lnTo>
                <a:lnTo>
                  <a:pt x="12856921" y="2377910"/>
                </a:lnTo>
                <a:lnTo>
                  <a:pt x="14213231" y="2377910"/>
                </a:lnTo>
                <a:lnTo>
                  <a:pt x="15733776" y="2377910"/>
                </a:lnTo>
                <a:lnTo>
                  <a:pt x="18287988" y="2377910"/>
                </a:lnTo>
                <a:lnTo>
                  <a:pt x="18288000" y="1321777"/>
                </a:lnTo>
                <a:close/>
              </a:path>
            </a:pathLst>
          </a:custGeom>
          <a:solidFill>
            <a:srgbClr val="337D8F">
              <a:alpha val="4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62531" y="2048298"/>
            <a:ext cx="9169400" cy="676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79475" algn="l"/>
                <a:tab pos="3860165" algn="l"/>
                <a:tab pos="5603240" algn="l"/>
                <a:tab pos="6440170" algn="l"/>
              </a:tabLst>
            </a:pPr>
            <a:r>
              <a:rPr sz="4250" b="1" spc="10" dirty="0">
                <a:latin typeface="Arial"/>
                <a:cs typeface="Arial"/>
              </a:rPr>
              <a:t>AI	assistants	serve	to	streamline</a:t>
            </a:r>
            <a:endParaRPr sz="4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62531" y="2705523"/>
            <a:ext cx="4174490" cy="676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957705" algn="l"/>
              </a:tabLst>
            </a:pPr>
            <a:r>
              <a:rPr sz="4250" b="1" spc="10" dirty="0">
                <a:latin typeface="Arial"/>
                <a:cs typeface="Arial"/>
              </a:rPr>
              <a:t>tasks,	increase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62531" y="3353223"/>
            <a:ext cx="4551680" cy="676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120390" algn="l"/>
              </a:tabLst>
            </a:pPr>
            <a:r>
              <a:rPr sz="4250" b="1" spc="10" dirty="0">
                <a:latin typeface="Arial"/>
                <a:cs typeface="Arial"/>
              </a:rPr>
              <a:t>provide	quick</a:t>
            </a:r>
            <a:endParaRPr sz="4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17644" y="2705523"/>
            <a:ext cx="4614545" cy="1324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30300" marR="5080" indent="-1118235">
              <a:lnSpc>
                <a:spcPct val="100000"/>
              </a:lnSpc>
              <a:spcBef>
                <a:spcPts val="125"/>
              </a:spcBef>
              <a:tabLst>
                <a:tab pos="3636010" algn="l"/>
                <a:tab pos="4088765" algn="l"/>
              </a:tabLst>
            </a:pPr>
            <a:r>
              <a:rPr sz="4250" b="1" spc="10" dirty="0">
                <a:latin typeface="Arial"/>
                <a:cs typeface="Arial"/>
              </a:rPr>
              <a:t>productivit</a:t>
            </a:r>
            <a:r>
              <a:rPr sz="4250" b="1" spc="-310" dirty="0">
                <a:latin typeface="Arial"/>
                <a:cs typeface="Arial"/>
              </a:rPr>
              <a:t>y</a:t>
            </a:r>
            <a:r>
              <a:rPr sz="4250" b="1" spc="5" dirty="0">
                <a:latin typeface="Arial"/>
                <a:cs typeface="Arial"/>
              </a:rPr>
              <a:t>,</a:t>
            </a:r>
            <a:r>
              <a:rPr sz="4250" b="1" dirty="0">
                <a:latin typeface="Arial"/>
                <a:cs typeface="Arial"/>
              </a:rPr>
              <a:t>	</a:t>
            </a:r>
            <a:r>
              <a:rPr sz="4250" b="1" spc="10" dirty="0">
                <a:latin typeface="Arial"/>
                <a:cs typeface="Arial"/>
              </a:rPr>
              <a:t>and  access</a:t>
            </a:r>
            <a:r>
              <a:rPr sz="4250" b="1" dirty="0">
                <a:latin typeface="Arial"/>
                <a:cs typeface="Arial"/>
              </a:rPr>
              <a:t>		</a:t>
            </a:r>
            <a:r>
              <a:rPr sz="4250" b="1" spc="10" dirty="0">
                <a:latin typeface="Arial"/>
                <a:cs typeface="Arial"/>
              </a:rPr>
              <a:t>to</a:t>
            </a:r>
            <a:endParaRPr sz="4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2531" y="4000923"/>
            <a:ext cx="9169400" cy="5239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600"/>
              </a:lnSpc>
              <a:spcBef>
                <a:spcPts val="95"/>
              </a:spcBef>
            </a:pPr>
            <a:r>
              <a:rPr sz="4250" b="1" spc="10" dirty="0">
                <a:latin typeface="Arial"/>
                <a:cs typeface="Arial"/>
              </a:rPr>
              <a:t>information.</a:t>
            </a:r>
            <a:r>
              <a:rPr sz="4250" b="1" spc="15" dirty="0">
                <a:latin typeface="Arial"/>
                <a:cs typeface="Arial"/>
              </a:rPr>
              <a:t> </a:t>
            </a:r>
            <a:r>
              <a:rPr sz="4250" b="1" spc="10" dirty="0">
                <a:latin typeface="Arial"/>
                <a:cs typeface="Arial"/>
              </a:rPr>
              <a:t>They</a:t>
            </a:r>
            <a:r>
              <a:rPr sz="4250" b="1" spc="15" dirty="0">
                <a:latin typeface="Arial"/>
                <a:cs typeface="Arial"/>
              </a:rPr>
              <a:t> </a:t>
            </a:r>
            <a:r>
              <a:rPr sz="4250" b="1" spc="10" dirty="0">
                <a:latin typeface="Arial"/>
                <a:cs typeface="Arial"/>
              </a:rPr>
              <a:t>assist</a:t>
            </a:r>
            <a:r>
              <a:rPr sz="4250" b="1" spc="15" dirty="0">
                <a:latin typeface="Arial"/>
                <a:cs typeface="Arial"/>
              </a:rPr>
              <a:t> </a:t>
            </a:r>
            <a:r>
              <a:rPr sz="4250" b="1" spc="10" dirty="0">
                <a:latin typeface="Arial"/>
                <a:cs typeface="Arial"/>
              </a:rPr>
              <a:t>users</a:t>
            </a:r>
            <a:r>
              <a:rPr sz="4250" b="1" spc="15" dirty="0">
                <a:latin typeface="Arial"/>
                <a:cs typeface="Arial"/>
              </a:rPr>
              <a:t> </a:t>
            </a:r>
            <a:r>
              <a:rPr sz="4250" b="1" spc="10" dirty="0">
                <a:latin typeface="Arial"/>
                <a:cs typeface="Arial"/>
              </a:rPr>
              <a:t>in </a:t>
            </a:r>
            <a:r>
              <a:rPr sz="4250" b="1" spc="-1170" dirty="0">
                <a:latin typeface="Arial"/>
                <a:cs typeface="Arial"/>
              </a:rPr>
              <a:t> </a:t>
            </a:r>
            <a:r>
              <a:rPr sz="4250" b="1" spc="10" dirty="0">
                <a:latin typeface="Arial"/>
                <a:cs typeface="Arial"/>
              </a:rPr>
              <a:t>various activities, from scheduling </a:t>
            </a:r>
            <a:r>
              <a:rPr sz="4250" b="1" spc="15" dirty="0">
                <a:latin typeface="Arial"/>
                <a:cs typeface="Arial"/>
              </a:rPr>
              <a:t> </a:t>
            </a:r>
            <a:r>
              <a:rPr sz="4250" b="1" spc="10" dirty="0">
                <a:latin typeface="Arial"/>
                <a:cs typeface="Arial"/>
              </a:rPr>
              <a:t>appointments</a:t>
            </a:r>
            <a:r>
              <a:rPr sz="4250" b="1" spc="15" dirty="0">
                <a:latin typeface="Arial"/>
                <a:cs typeface="Arial"/>
              </a:rPr>
              <a:t> </a:t>
            </a:r>
            <a:r>
              <a:rPr sz="4250" b="1" spc="10" dirty="0">
                <a:latin typeface="Arial"/>
                <a:cs typeface="Arial"/>
              </a:rPr>
              <a:t>to </a:t>
            </a:r>
            <a:r>
              <a:rPr sz="4250" b="1" spc="15" dirty="0">
                <a:latin typeface="Arial"/>
                <a:cs typeface="Arial"/>
              </a:rPr>
              <a:t> </a:t>
            </a:r>
            <a:r>
              <a:rPr sz="4250" b="1" spc="10" dirty="0">
                <a:latin typeface="Arial"/>
                <a:cs typeface="Arial"/>
              </a:rPr>
              <a:t>answering </a:t>
            </a:r>
            <a:r>
              <a:rPr sz="4250" b="1" spc="15" dirty="0">
                <a:latin typeface="Arial"/>
                <a:cs typeface="Arial"/>
              </a:rPr>
              <a:t> </a:t>
            </a:r>
            <a:r>
              <a:rPr sz="4250" b="1" spc="10" dirty="0">
                <a:latin typeface="Arial"/>
                <a:cs typeface="Arial"/>
              </a:rPr>
              <a:t>queries.</a:t>
            </a:r>
            <a:r>
              <a:rPr sz="4250" b="1" spc="15" dirty="0">
                <a:latin typeface="Arial"/>
                <a:cs typeface="Arial"/>
              </a:rPr>
              <a:t> </a:t>
            </a:r>
            <a:r>
              <a:rPr sz="4250" b="1" spc="10" dirty="0">
                <a:latin typeface="Arial"/>
                <a:cs typeface="Arial"/>
              </a:rPr>
              <a:t>Their</a:t>
            </a:r>
            <a:r>
              <a:rPr sz="4250" b="1" spc="15" dirty="0">
                <a:latin typeface="Arial"/>
                <a:cs typeface="Arial"/>
              </a:rPr>
              <a:t> </a:t>
            </a:r>
            <a:r>
              <a:rPr sz="4250" b="1" spc="10" dirty="0">
                <a:latin typeface="Arial"/>
                <a:cs typeface="Arial"/>
              </a:rPr>
              <a:t>purpose</a:t>
            </a:r>
            <a:r>
              <a:rPr sz="4250" b="1" spc="15" dirty="0">
                <a:latin typeface="Arial"/>
                <a:cs typeface="Arial"/>
              </a:rPr>
              <a:t> </a:t>
            </a:r>
            <a:r>
              <a:rPr sz="4250" b="1" spc="10" dirty="0">
                <a:latin typeface="Arial"/>
                <a:cs typeface="Arial"/>
              </a:rPr>
              <a:t>is</a:t>
            </a:r>
            <a:r>
              <a:rPr sz="4250" b="1" spc="15" dirty="0">
                <a:latin typeface="Arial"/>
                <a:cs typeface="Arial"/>
              </a:rPr>
              <a:t> </a:t>
            </a:r>
            <a:r>
              <a:rPr sz="4250" b="1" spc="10" dirty="0">
                <a:latin typeface="Arial"/>
                <a:cs typeface="Arial"/>
              </a:rPr>
              <a:t>to </a:t>
            </a:r>
            <a:r>
              <a:rPr sz="4250" b="1" spc="15" dirty="0">
                <a:latin typeface="Arial"/>
                <a:cs typeface="Arial"/>
              </a:rPr>
              <a:t> </a:t>
            </a:r>
            <a:r>
              <a:rPr sz="4250" b="1" spc="10" dirty="0">
                <a:latin typeface="Arial"/>
                <a:cs typeface="Arial"/>
              </a:rPr>
              <a:t>enhance </a:t>
            </a:r>
            <a:r>
              <a:rPr sz="4250" b="1" spc="-20" dirty="0">
                <a:latin typeface="Arial"/>
                <a:cs typeface="Arial"/>
              </a:rPr>
              <a:t>efficiency, </a:t>
            </a:r>
            <a:r>
              <a:rPr sz="4250" b="1" spc="10" dirty="0">
                <a:latin typeface="Arial"/>
                <a:cs typeface="Arial"/>
              </a:rPr>
              <a:t>save time, and </a:t>
            </a:r>
            <a:r>
              <a:rPr sz="4250" b="1" spc="15" dirty="0">
                <a:latin typeface="Arial"/>
                <a:cs typeface="Arial"/>
              </a:rPr>
              <a:t> </a:t>
            </a:r>
            <a:r>
              <a:rPr sz="4250" b="1" spc="10" dirty="0">
                <a:latin typeface="Arial"/>
                <a:cs typeface="Arial"/>
              </a:rPr>
              <a:t>improve</a:t>
            </a:r>
            <a:r>
              <a:rPr sz="4250" b="1" spc="15" dirty="0">
                <a:latin typeface="Arial"/>
                <a:cs typeface="Arial"/>
              </a:rPr>
              <a:t> </a:t>
            </a:r>
            <a:r>
              <a:rPr sz="4250" b="1" spc="10" dirty="0">
                <a:latin typeface="Arial"/>
                <a:cs typeface="Arial"/>
              </a:rPr>
              <a:t>user</a:t>
            </a:r>
            <a:r>
              <a:rPr sz="4250" b="1" spc="15" dirty="0">
                <a:latin typeface="Arial"/>
                <a:cs typeface="Arial"/>
              </a:rPr>
              <a:t> </a:t>
            </a:r>
            <a:r>
              <a:rPr sz="4250" b="1" spc="10" dirty="0">
                <a:latin typeface="Arial"/>
                <a:cs typeface="Arial"/>
              </a:rPr>
              <a:t>experience</a:t>
            </a:r>
            <a:r>
              <a:rPr sz="4250" b="1" spc="15" dirty="0">
                <a:latin typeface="Arial"/>
                <a:cs typeface="Arial"/>
              </a:rPr>
              <a:t> </a:t>
            </a:r>
            <a:r>
              <a:rPr sz="4250" b="1" spc="10" dirty="0">
                <a:latin typeface="Arial"/>
                <a:cs typeface="Arial"/>
              </a:rPr>
              <a:t>by </a:t>
            </a:r>
            <a:r>
              <a:rPr sz="4250" b="1" spc="-1170" dirty="0">
                <a:latin typeface="Arial"/>
                <a:cs typeface="Arial"/>
              </a:rPr>
              <a:t> </a:t>
            </a:r>
            <a:r>
              <a:rPr sz="4250" b="1" spc="10" dirty="0">
                <a:latin typeface="Arial"/>
                <a:cs typeface="Arial"/>
              </a:rPr>
              <a:t>offering personalized support and </a:t>
            </a:r>
            <a:r>
              <a:rPr sz="4250" b="1" spc="15" dirty="0">
                <a:latin typeface="Arial"/>
                <a:cs typeface="Arial"/>
              </a:rPr>
              <a:t> </a:t>
            </a:r>
            <a:r>
              <a:rPr sz="4250" b="1" spc="10" dirty="0">
                <a:latin typeface="Arial"/>
                <a:cs typeface="Arial"/>
              </a:rPr>
              <a:t>automating</a:t>
            </a:r>
            <a:r>
              <a:rPr sz="4250" b="1" dirty="0">
                <a:latin typeface="Arial"/>
                <a:cs typeface="Arial"/>
              </a:rPr>
              <a:t> </a:t>
            </a:r>
            <a:r>
              <a:rPr sz="4250" b="1" spc="10" dirty="0">
                <a:latin typeface="Arial"/>
                <a:cs typeface="Arial"/>
              </a:rPr>
              <a:t>repetitive</a:t>
            </a:r>
            <a:r>
              <a:rPr sz="4250" b="1" dirty="0">
                <a:latin typeface="Arial"/>
                <a:cs typeface="Arial"/>
              </a:rPr>
              <a:t> </a:t>
            </a:r>
            <a:r>
              <a:rPr sz="4250" b="1" spc="10" dirty="0">
                <a:latin typeface="Arial"/>
                <a:cs typeface="Arial"/>
              </a:rPr>
              <a:t>tasks.</a:t>
            </a:r>
            <a:endParaRPr sz="42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378954" y="489734"/>
            <a:ext cx="4552315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265" dirty="0"/>
              <a:t>PURPOSE</a:t>
            </a: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27394"/>
            <a:ext cx="8213193" cy="8216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113112"/>
            <a:ext cx="2275840" cy="1174115"/>
            <a:chOff x="0" y="9113112"/>
            <a:chExt cx="2275840" cy="1174115"/>
          </a:xfrm>
        </p:grpSpPr>
        <p:sp>
          <p:nvSpPr>
            <p:cNvPr id="3" name="object 3"/>
            <p:cNvSpPr/>
            <p:nvPr/>
          </p:nvSpPr>
          <p:spPr>
            <a:xfrm>
              <a:off x="0" y="9113112"/>
              <a:ext cx="2275840" cy="1174115"/>
            </a:xfrm>
            <a:custGeom>
              <a:avLst/>
              <a:gdLst/>
              <a:ahLst/>
              <a:cxnLst/>
              <a:rect l="l" t="t" r="r" b="b"/>
              <a:pathLst>
                <a:path w="2275840" h="1174115">
                  <a:moveTo>
                    <a:pt x="2275752" y="1173886"/>
                  </a:moveTo>
                  <a:lnTo>
                    <a:pt x="0" y="1173886"/>
                  </a:lnTo>
                  <a:lnTo>
                    <a:pt x="0" y="0"/>
                  </a:lnTo>
                  <a:lnTo>
                    <a:pt x="96499" y="57809"/>
                  </a:lnTo>
                  <a:lnTo>
                    <a:pt x="242540" y="142798"/>
                  </a:lnTo>
                  <a:lnTo>
                    <a:pt x="389036" y="225321"/>
                  </a:lnTo>
                  <a:lnTo>
                    <a:pt x="584907" y="331926"/>
                  </a:lnTo>
                  <a:lnTo>
                    <a:pt x="830295" y="460465"/>
                  </a:lnTo>
                  <a:lnTo>
                    <a:pt x="1223130" y="657814"/>
                  </a:lnTo>
                  <a:lnTo>
                    <a:pt x="2147373" y="1109537"/>
                  </a:lnTo>
                  <a:lnTo>
                    <a:pt x="2275752" y="1173886"/>
                  </a:lnTo>
                  <a:close/>
                </a:path>
              </a:pathLst>
            </a:custGeom>
            <a:solidFill>
              <a:srgbClr val="337D8F">
                <a:alpha val="4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274200"/>
              <a:ext cx="1854835" cy="1012825"/>
            </a:xfrm>
            <a:custGeom>
              <a:avLst/>
              <a:gdLst/>
              <a:ahLst/>
              <a:cxnLst/>
              <a:rect l="l" t="t" r="r" b="b"/>
              <a:pathLst>
                <a:path w="1854835" h="1012825">
                  <a:moveTo>
                    <a:pt x="1854659" y="1012799"/>
                  </a:moveTo>
                  <a:lnTo>
                    <a:pt x="0" y="1012799"/>
                  </a:lnTo>
                  <a:lnTo>
                    <a:pt x="0" y="0"/>
                  </a:lnTo>
                  <a:lnTo>
                    <a:pt x="549834" y="269881"/>
                  </a:lnTo>
                  <a:lnTo>
                    <a:pt x="787970" y="390876"/>
                  </a:lnTo>
                  <a:lnTo>
                    <a:pt x="976509" y="489799"/>
                  </a:lnTo>
                  <a:lnTo>
                    <a:pt x="1116613" y="565601"/>
                  </a:lnTo>
                  <a:lnTo>
                    <a:pt x="1255495" y="643047"/>
                  </a:lnTo>
                  <a:lnTo>
                    <a:pt x="1347357" y="695707"/>
                  </a:lnTo>
                  <a:lnTo>
                    <a:pt x="1438604" y="749273"/>
                  </a:lnTo>
                  <a:lnTo>
                    <a:pt x="1529208" y="803815"/>
                  </a:lnTo>
                  <a:lnTo>
                    <a:pt x="1619140" y="859404"/>
                  </a:lnTo>
                  <a:lnTo>
                    <a:pt x="1708372" y="916109"/>
                  </a:lnTo>
                  <a:lnTo>
                    <a:pt x="1796874" y="974001"/>
                  </a:lnTo>
                  <a:lnTo>
                    <a:pt x="1840843" y="1003414"/>
                  </a:lnTo>
                  <a:lnTo>
                    <a:pt x="1854659" y="1012799"/>
                  </a:lnTo>
                  <a:close/>
                </a:path>
              </a:pathLst>
            </a:custGeom>
            <a:solidFill>
              <a:srgbClr val="337D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213231" y="8597441"/>
            <a:ext cx="4074795" cy="1689735"/>
          </a:xfrm>
          <a:custGeom>
            <a:avLst/>
            <a:gdLst/>
            <a:ahLst/>
            <a:cxnLst/>
            <a:rect l="l" t="t" r="r" b="b"/>
            <a:pathLst>
              <a:path w="4074794" h="1689734">
                <a:moveTo>
                  <a:pt x="4074769" y="633437"/>
                </a:moveTo>
                <a:lnTo>
                  <a:pt x="4074757" y="0"/>
                </a:lnTo>
                <a:lnTo>
                  <a:pt x="3788181" y="133972"/>
                </a:lnTo>
                <a:lnTo>
                  <a:pt x="2523833" y="752424"/>
                </a:lnTo>
                <a:lnTo>
                  <a:pt x="2204682" y="902614"/>
                </a:lnTo>
                <a:lnTo>
                  <a:pt x="1972132" y="1007910"/>
                </a:lnTo>
                <a:lnTo>
                  <a:pt x="1783041" y="1090434"/>
                </a:lnTo>
                <a:lnTo>
                  <a:pt x="1591030" y="1171067"/>
                </a:lnTo>
                <a:lnTo>
                  <a:pt x="1395907" y="1249451"/>
                </a:lnTo>
                <a:lnTo>
                  <a:pt x="1247406" y="1306576"/>
                </a:lnTo>
                <a:lnTo>
                  <a:pt x="1096949" y="1362087"/>
                </a:lnTo>
                <a:lnTo>
                  <a:pt x="944473" y="1415859"/>
                </a:lnTo>
                <a:lnTo>
                  <a:pt x="789876" y="1467739"/>
                </a:lnTo>
                <a:lnTo>
                  <a:pt x="633082" y="1517586"/>
                </a:lnTo>
                <a:lnTo>
                  <a:pt x="474014" y="1565262"/>
                </a:lnTo>
                <a:lnTo>
                  <a:pt x="312585" y="1610601"/>
                </a:lnTo>
                <a:lnTo>
                  <a:pt x="148717" y="1653476"/>
                </a:lnTo>
                <a:lnTo>
                  <a:pt x="0" y="1689569"/>
                </a:lnTo>
                <a:lnTo>
                  <a:pt x="1520545" y="1689569"/>
                </a:lnTo>
                <a:lnTo>
                  <a:pt x="4074757" y="1689569"/>
                </a:lnTo>
                <a:lnTo>
                  <a:pt x="4074769" y="633437"/>
                </a:lnTo>
                <a:close/>
              </a:path>
            </a:pathLst>
          </a:custGeom>
          <a:solidFill>
            <a:srgbClr val="337D8F">
              <a:alpha val="4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9115173" y="0"/>
            <a:ext cx="9173210" cy="9677400"/>
            <a:chOff x="9115173" y="0"/>
            <a:chExt cx="9173210" cy="9677400"/>
          </a:xfrm>
        </p:grpSpPr>
        <p:sp>
          <p:nvSpPr>
            <p:cNvPr id="7" name="object 7"/>
            <p:cNvSpPr/>
            <p:nvPr/>
          </p:nvSpPr>
          <p:spPr>
            <a:xfrm>
              <a:off x="10975276" y="11"/>
              <a:ext cx="7313295" cy="880744"/>
            </a:xfrm>
            <a:custGeom>
              <a:avLst/>
              <a:gdLst/>
              <a:ahLst/>
              <a:cxnLst/>
              <a:rect l="l" t="t" r="r" b="b"/>
              <a:pathLst>
                <a:path w="7313294" h="880744">
                  <a:moveTo>
                    <a:pt x="7312723" y="0"/>
                  </a:moveTo>
                  <a:lnTo>
                    <a:pt x="2751137" y="0"/>
                  </a:lnTo>
                  <a:lnTo>
                    <a:pt x="0" y="0"/>
                  </a:lnTo>
                  <a:lnTo>
                    <a:pt x="530529" y="133527"/>
                  </a:lnTo>
                  <a:lnTo>
                    <a:pt x="1877428" y="492036"/>
                  </a:lnTo>
                  <a:lnTo>
                    <a:pt x="2257069" y="586308"/>
                  </a:lnTo>
                  <a:lnTo>
                    <a:pt x="2540546" y="651548"/>
                  </a:lnTo>
                  <a:lnTo>
                    <a:pt x="2776029" y="701433"/>
                  </a:lnTo>
                  <a:lnTo>
                    <a:pt x="2963976" y="737920"/>
                  </a:lnTo>
                  <a:lnTo>
                    <a:pt x="3151555" y="771029"/>
                  </a:lnTo>
                  <a:lnTo>
                    <a:pt x="3292005" y="793432"/>
                  </a:lnTo>
                  <a:lnTo>
                    <a:pt x="3432289" y="813600"/>
                  </a:lnTo>
                  <a:lnTo>
                    <a:pt x="3572395" y="831380"/>
                  </a:lnTo>
                  <a:lnTo>
                    <a:pt x="3712349" y="846658"/>
                  </a:lnTo>
                  <a:lnTo>
                    <a:pt x="3852164" y="859256"/>
                  </a:lnTo>
                  <a:lnTo>
                    <a:pt x="3945293" y="866114"/>
                  </a:lnTo>
                  <a:lnTo>
                    <a:pt x="4038371" y="871677"/>
                  </a:lnTo>
                  <a:lnTo>
                    <a:pt x="4131399" y="875919"/>
                  </a:lnTo>
                  <a:lnTo>
                    <a:pt x="4224375" y="878776"/>
                  </a:lnTo>
                  <a:lnTo>
                    <a:pt x="4317314" y="880237"/>
                  </a:lnTo>
                  <a:lnTo>
                    <a:pt x="4363732" y="880414"/>
                  </a:lnTo>
                  <a:lnTo>
                    <a:pt x="4481360" y="879411"/>
                  </a:lnTo>
                  <a:lnTo>
                    <a:pt x="4597844" y="876388"/>
                  </a:lnTo>
                  <a:lnTo>
                    <a:pt x="4713262" y="871423"/>
                  </a:lnTo>
                  <a:lnTo>
                    <a:pt x="4827663" y="864527"/>
                  </a:lnTo>
                  <a:lnTo>
                    <a:pt x="4941049" y="855764"/>
                  </a:lnTo>
                  <a:lnTo>
                    <a:pt x="5053482" y="845159"/>
                  </a:lnTo>
                  <a:lnTo>
                    <a:pt x="5164988" y="832764"/>
                  </a:lnTo>
                  <a:lnTo>
                    <a:pt x="5275592" y="818616"/>
                  </a:lnTo>
                  <a:lnTo>
                    <a:pt x="5385346" y="802741"/>
                  </a:lnTo>
                  <a:lnTo>
                    <a:pt x="5494274" y="785202"/>
                  </a:lnTo>
                  <a:lnTo>
                    <a:pt x="5602414" y="766038"/>
                  </a:lnTo>
                  <a:lnTo>
                    <a:pt x="5709793" y="745274"/>
                  </a:lnTo>
                  <a:lnTo>
                    <a:pt x="5816460" y="722960"/>
                  </a:lnTo>
                  <a:lnTo>
                    <a:pt x="5922442" y="699135"/>
                  </a:lnTo>
                  <a:lnTo>
                    <a:pt x="6027763" y="673849"/>
                  </a:lnTo>
                  <a:lnTo>
                    <a:pt x="6132474" y="647128"/>
                  </a:lnTo>
                  <a:lnTo>
                    <a:pt x="6236614" y="619010"/>
                  </a:lnTo>
                  <a:lnTo>
                    <a:pt x="6340195" y="589559"/>
                  </a:lnTo>
                  <a:lnTo>
                    <a:pt x="6443269" y="558800"/>
                  </a:lnTo>
                  <a:lnTo>
                    <a:pt x="6541427" y="528154"/>
                  </a:lnTo>
                  <a:lnTo>
                    <a:pt x="6573164" y="525157"/>
                  </a:lnTo>
                  <a:lnTo>
                    <a:pt x="6684619" y="512762"/>
                  </a:lnTo>
                  <a:lnTo>
                    <a:pt x="6795186" y="498614"/>
                  </a:lnTo>
                  <a:lnTo>
                    <a:pt x="6904901" y="482752"/>
                  </a:lnTo>
                  <a:lnTo>
                    <a:pt x="7013791" y="465201"/>
                  </a:lnTo>
                  <a:lnTo>
                    <a:pt x="7121880" y="446036"/>
                  </a:lnTo>
                  <a:lnTo>
                    <a:pt x="7229234" y="425272"/>
                  </a:lnTo>
                  <a:lnTo>
                    <a:pt x="7312723" y="407885"/>
                  </a:lnTo>
                  <a:lnTo>
                    <a:pt x="7312723" y="0"/>
                  </a:lnTo>
                  <a:close/>
                </a:path>
              </a:pathLst>
            </a:custGeom>
            <a:solidFill>
              <a:srgbClr val="337D8F">
                <a:alpha val="470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15173" y="558336"/>
              <a:ext cx="9138050" cy="911860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95042" y="483171"/>
            <a:ext cx="3237865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204" dirty="0"/>
              <a:t>SC</a:t>
            </a:r>
            <a:r>
              <a:rPr spc="530" dirty="0"/>
              <a:t>O</a:t>
            </a:r>
            <a:r>
              <a:rPr spc="445" dirty="0"/>
              <a:t>P</a:t>
            </a:r>
            <a:r>
              <a:rPr spc="-285" dirty="0"/>
              <a:t>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784123" y="2226128"/>
            <a:ext cx="2679065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505" dirty="0">
                <a:latin typeface="Microsoft Sans Serif"/>
                <a:cs typeface="Microsoft Sans Serif"/>
              </a:rPr>
              <a:t>assis</a:t>
            </a:r>
            <a:r>
              <a:rPr sz="4100" spc="229" dirty="0">
                <a:latin typeface="Microsoft Sans Serif"/>
                <a:cs typeface="Microsoft Sans Serif"/>
              </a:rPr>
              <a:t>t</a:t>
            </a:r>
            <a:r>
              <a:rPr sz="4100" spc="585" dirty="0">
                <a:latin typeface="Microsoft Sans Serif"/>
                <a:cs typeface="Microsoft Sans Serif"/>
              </a:rPr>
              <a:t>a</a:t>
            </a:r>
            <a:r>
              <a:rPr sz="4100" spc="560" dirty="0">
                <a:latin typeface="Microsoft Sans Serif"/>
                <a:cs typeface="Microsoft Sans Serif"/>
              </a:rPr>
              <a:t>n</a:t>
            </a:r>
            <a:r>
              <a:rPr sz="4100" spc="755" dirty="0">
                <a:latin typeface="Microsoft Sans Serif"/>
                <a:cs typeface="Microsoft Sans Serif"/>
              </a:rPr>
              <a:t>t</a:t>
            </a:r>
            <a:endParaRPr sz="41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3561" y="2226128"/>
            <a:ext cx="6863715" cy="12827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393190" algn="l"/>
                <a:tab pos="3464560" algn="l"/>
                <a:tab pos="4443095" algn="l"/>
                <a:tab pos="5536565" algn="l"/>
              </a:tabLst>
            </a:pPr>
            <a:r>
              <a:rPr sz="4100" spc="310" dirty="0">
                <a:latin typeface="Microsoft Sans Serif"/>
                <a:cs typeface="Microsoft Sans Serif"/>
              </a:rPr>
              <a:t>The	</a:t>
            </a:r>
            <a:r>
              <a:rPr sz="4100" spc="500" dirty="0">
                <a:latin typeface="Microsoft Sans Serif"/>
                <a:cs typeface="Microsoft Sans Serif"/>
              </a:rPr>
              <a:t>scope	</a:t>
            </a:r>
            <a:r>
              <a:rPr sz="4100" spc="705" dirty="0">
                <a:latin typeface="Microsoft Sans Serif"/>
                <a:cs typeface="Microsoft Sans Serif"/>
              </a:rPr>
              <a:t>of	</a:t>
            </a:r>
            <a:r>
              <a:rPr sz="4100" spc="585" dirty="0">
                <a:latin typeface="Microsoft Sans Serif"/>
                <a:cs typeface="Microsoft Sans Serif"/>
              </a:rPr>
              <a:t>an	</a:t>
            </a:r>
            <a:r>
              <a:rPr sz="4100" spc="430" dirty="0">
                <a:latin typeface="Microsoft Sans Serif"/>
                <a:cs typeface="Microsoft Sans Serif"/>
              </a:rPr>
              <a:t>AI</a:t>
            </a:r>
            <a:endParaRPr sz="4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3354704" algn="l"/>
                <a:tab pos="5871210" algn="l"/>
              </a:tabLst>
            </a:pPr>
            <a:r>
              <a:rPr sz="4100" spc="450" dirty="0">
                <a:latin typeface="Microsoft Sans Serif"/>
                <a:cs typeface="Microsoft Sans Serif"/>
              </a:rPr>
              <a:t>includes	</a:t>
            </a:r>
            <a:r>
              <a:rPr sz="4100" spc="680" dirty="0">
                <a:latin typeface="Microsoft Sans Serif"/>
                <a:cs typeface="Microsoft Sans Serif"/>
              </a:rPr>
              <a:t>t</a:t>
            </a:r>
            <a:r>
              <a:rPr sz="4100" spc="540" dirty="0">
                <a:latin typeface="Microsoft Sans Serif"/>
                <a:cs typeface="Microsoft Sans Serif"/>
              </a:rPr>
              <a:t>as</a:t>
            </a:r>
            <a:r>
              <a:rPr sz="4100" spc="490" dirty="0">
                <a:latin typeface="Microsoft Sans Serif"/>
                <a:cs typeface="Microsoft Sans Serif"/>
              </a:rPr>
              <a:t>k</a:t>
            </a:r>
            <a:r>
              <a:rPr sz="4100" spc="380" dirty="0">
                <a:latin typeface="Microsoft Sans Serif"/>
                <a:cs typeface="Microsoft Sans Serif"/>
              </a:rPr>
              <a:t>s</a:t>
            </a:r>
            <a:r>
              <a:rPr sz="4100" dirty="0">
                <a:latin typeface="Microsoft Sans Serif"/>
                <a:cs typeface="Microsoft Sans Serif"/>
              </a:rPr>
              <a:t>	</a:t>
            </a:r>
            <a:r>
              <a:rPr sz="4100" spc="290" dirty="0">
                <a:latin typeface="Microsoft Sans Serif"/>
                <a:cs typeface="Microsoft Sans Serif"/>
              </a:rPr>
              <a:t>li</a:t>
            </a:r>
            <a:r>
              <a:rPr sz="4100" spc="540" dirty="0">
                <a:latin typeface="Microsoft Sans Serif"/>
                <a:cs typeface="Microsoft Sans Serif"/>
              </a:rPr>
              <a:t>k</a:t>
            </a:r>
            <a:r>
              <a:rPr sz="4100" spc="380" dirty="0">
                <a:latin typeface="Microsoft Sans Serif"/>
                <a:cs typeface="Microsoft Sans Serif"/>
              </a:rPr>
              <a:t>e</a:t>
            </a:r>
            <a:endParaRPr sz="41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96829" y="2854778"/>
            <a:ext cx="1366520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805" dirty="0">
                <a:latin typeface="Microsoft Sans Serif"/>
                <a:cs typeface="Microsoft Sans Serif"/>
              </a:rPr>
              <a:t>da</a:t>
            </a:r>
            <a:r>
              <a:rPr sz="4100" spc="325" dirty="0">
                <a:latin typeface="Microsoft Sans Serif"/>
                <a:cs typeface="Microsoft Sans Serif"/>
              </a:rPr>
              <a:t>t</a:t>
            </a:r>
            <a:r>
              <a:rPr sz="4100" spc="630" dirty="0">
                <a:latin typeface="Microsoft Sans Serif"/>
                <a:cs typeface="Microsoft Sans Serif"/>
              </a:rPr>
              <a:t>a</a:t>
            </a:r>
            <a:endParaRPr sz="41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600"/>
              </a:lnSpc>
              <a:spcBef>
                <a:spcPts val="95"/>
              </a:spcBef>
            </a:pPr>
            <a:r>
              <a:rPr spc="390" dirty="0"/>
              <a:t>analysis,</a:t>
            </a:r>
            <a:r>
              <a:rPr spc="114" dirty="0"/>
              <a:t> </a:t>
            </a:r>
            <a:r>
              <a:rPr spc="434" dirty="0"/>
              <a:t>scheduling,</a:t>
            </a:r>
            <a:r>
              <a:rPr spc="120" dirty="0"/>
              <a:t> </a:t>
            </a:r>
            <a:r>
              <a:rPr spc="500" dirty="0"/>
              <a:t>reminders, </a:t>
            </a:r>
            <a:r>
              <a:rPr spc="-1080" dirty="0"/>
              <a:t> </a:t>
            </a:r>
            <a:r>
              <a:rPr spc="600" dirty="0"/>
              <a:t>and </a:t>
            </a:r>
            <a:r>
              <a:rPr spc="495" dirty="0"/>
              <a:t>research. </a:t>
            </a:r>
            <a:r>
              <a:rPr spc="535" dirty="0"/>
              <a:t>It </a:t>
            </a:r>
            <a:r>
              <a:rPr spc="555" dirty="0"/>
              <a:t>can </a:t>
            </a:r>
            <a:r>
              <a:rPr spc="465" dirty="0"/>
              <a:t>help </a:t>
            </a:r>
            <a:r>
              <a:rPr spc="530" dirty="0"/>
              <a:t>with </a:t>
            </a:r>
            <a:r>
              <a:rPr spc="535" dirty="0"/>
              <a:t> </a:t>
            </a:r>
            <a:r>
              <a:rPr spc="590" dirty="0"/>
              <a:t>information </a:t>
            </a:r>
            <a:r>
              <a:rPr spc="484" dirty="0"/>
              <a:t>retrieval, </a:t>
            </a:r>
            <a:r>
              <a:rPr spc="535" dirty="0"/>
              <a:t>language </a:t>
            </a:r>
            <a:r>
              <a:rPr spc="-1075" dirty="0"/>
              <a:t> </a:t>
            </a:r>
            <a:r>
              <a:rPr spc="525" dirty="0"/>
              <a:t>translation, </a:t>
            </a:r>
            <a:r>
              <a:rPr spc="600" dirty="0"/>
              <a:t>and </a:t>
            </a:r>
            <a:r>
              <a:rPr spc="400" dirty="0"/>
              <a:t>even</a:t>
            </a:r>
            <a:r>
              <a:rPr spc="405" dirty="0"/>
              <a:t> </a:t>
            </a:r>
            <a:r>
              <a:rPr spc="560" dirty="0"/>
              <a:t>content </a:t>
            </a:r>
            <a:r>
              <a:rPr spc="565" dirty="0"/>
              <a:t> </a:t>
            </a:r>
            <a:r>
              <a:rPr spc="505" dirty="0"/>
              <a:t>creation.</a:t>
            </a:r>
            <a:r>
              <a:rPr spc="509" dirty="0"/>
              <a:t> </a:t>
            </a:r>
            <a:r>
              <a:rPr spc="430" dirty="0"/>
              <a:t>AI</a:t>
            </a:r>
            <a:r>
              <a:rPr spc="434" dirty="0"/>
              <a:t> </a:t>
            </a:r>
            <a:r>
              <a:rPr spc="500" dirty="0"/>
              <a:t>assistants</a:t>
            </a:r>
            <a:r>
              <a:rPr spc="505" dirty="0"/>
              <a:t> </a:t>
            </a:r>
            <a:r>
              <a:rPr spc="555" dirty="0"/>
              <a:t>can </a:t>
            </a:r>
            <a:r>
              <a:rPr spc="-1075" dirty="0"/>
              <a:t> </a:t>
            </a:r>
            <a:r>
              <a:rPr spc="515" dirty="0"/>
              <a:t>streamline </a:t>
            </a:r>
            <a:r>
              <a:rPr spc="570" dirty="0"/>
              <a:t>workﬂows, </a:t>
            </a:r>
            <a:r>
              <a:rPr spc="495" dirty="0"/>
              <a:t>increase </a:t>
            </a:r>
            <a:r>
              <a:rPr spc="-1075" dirty="0"/>
              <a:t> </a:t>
            </a:r>
            <a:r>
              <a:rPr spc="490" dirty="0"/>
              <a:t>productivity,</a:t>
            </a:r>
            <a:r>
              <a:rPr spc="495" dirty="0"/>
              <a:t> </a:t>
            </a:r>
            <a:r>
              <a:rPr spc="600" dirty="0"/>
              <a:t>and</a:t>
            </a:r>
            <a:r>
              <a:rPr spc="605" dirty="0"/>
              <a:t> </a:t>
            </a:r>
            <a:r>
              <a:rPr spc="525" dirty="0"/>
              <a:t>provide </a:t>
            </a:r>
            <a:r>
              <a:rPr spc="-1075" dirty="0"/>
              <a:t> </a:t>
            </a:r>
            <a:r>
              <a:rPr spc="484" dirty="0"/>
              <a:t>personalized </a:t>
            </a:r>
            <a:r>
              <a:rPr spc="635" dirty="0"/>
              <a:t>support </a:t>
            </a:r>
            <a:r>
              <a:rPr spc="625" dirty="0"/>
              <a:t>to </a:t>
            </a:r>
            <a:r>
              <a:rPr spc="515" dirty="0"/>
              <a:t>users </a:t>
            </a:r>
            <a:r>
              <a:rPr spc="520" dirty="0"/>
              <a:t> </a:t>
            </a:r>
            <a:r>
              <a:rPr spc="430" dirty="0"/>
              <a:t>in</a:t>
            </a:r>
            <a:r>
              <a:rPr spc="70" dirty="0"/>
              <a:t> </a:t>
            </a:r>
            <a:r>
              <a:rPr spc="525" dirty="0"/>
              <a:t>various</a:t>
            </a:r>
            <a:r>
              <a:rPr spc="70" dirty="0"/>
              <a:t> </a:t>
            </a:r>
            <a:r>
              <a:rPr spc="470" dirty="0"/>
              <a:t>industries.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33406" y="1278851"/>
            <a:ext cx="7954645" cy="9008745"/>
          </a:xfrm>
          <a:custGeom>
            <a:avLst/>
            <a:gdLst/>
            <a:ahLst/>
            <a:cxnLst/>
            <a:rect l="l" t="t" r="r" b="b"/>
            <a:pathLst>
              <a:path w="7954644" h="9008745">
                <a:moveTo>
                  <a:pt x="7954594" y="0"/>
                </a:moveTo>
                <a:lnTo>
                  <a:pt x="7933880" y="142100"/>
                </a:lnTo>
                <a:lnTo>
                  <a:pt x="7915122" y="262801"/>
                </a:lnTo>
                <a:lnTo>
                  <a:pt x="7895552" y="382244"/>
                </a:lnTo>
                <a:lnTo>
                  <a:pt x="7875156" y="500443"/>
                </a:lnTo>
                <a:lnTo>
                  <a:pt x="7853947" y="617423"/>
                </a:lnTo>
                <a:lnTo>
                  <a:pt x="7831937" y="733171"/>
                </a:lnTo>
                <a:lnTo>
                  <a:pt x="7809141" y="847712"/>
                </a:lnTo>
                <a:lnTo>
                  <a:pt x="7785557" y="961059"/>
                </a:lnTo>
                <a:lnTo>
                  <a:pt x="7761198" y="1073226"/>
                </a:lnTo>
                <a:lnTo>
                  <a:pt x="7736078" y="1184211"/>
                </a:lnTo>
                <a:lnTo>
                  <a:pt x="7710195" y="1294041"/>
                </a:lnTo>
                <a:lnTo>
                  <a:pt x="7683563" y="1402715"/>
                </a:lnTo>
                <a:lnTo>
                  <a:pt x="7656182" y="1510258"/>
                </a:lnTo>
                <a:lnTo>
                  <a:pt x="7628077" y="1616671"/>
                </a:lnTo>
                <a:lnTo>
                  <a:pt x="7599248" y="1721967"/>
                </a:lnTo>
                <a:lnTo>
                  <a:pt x="7569708" y="1826158"/>
                </a:lnTo>
                <a:lnTo>
                  <a:pt x="7539444" y="1929257"/>
                </a:lnTo>
                <a:lnTo>
                  <a:pt x="7508494" y="2031276"/>
                </a:lnTo>
                <a:lnTo>
                  <a:pt x="7476858" y="2132228"/>
                </a:lnTo>
                <a:lnTo>
                  <a:pt x="7444537" y="2232114"/>
                </a:lnTo>
                <a:lnTo>
                  <a:pt x="7411542" y="2330958"/>
                </a:lnTo>
                <a:lnTo>
                  <a:pt x="7377874" y="2428760"/>
                </a:lnTo>
                <a:lnTo>
                  <a:pt x="7343559" y="2525547"/>
                </a:lnTo>
                <a:lnTo>
                  <a:pt x="7308596" y="2621318"/>
                </a:lnTo>
                <a:lnTo>
                  <a:pt x="7272998" y="2716085"/>
                </a:lnTo>
                <a:lnTo>
                  <a:pt x="7236765" y="2809862"/>
                </a:lnTo>
                <a:lnTo>
                  <a:pt x="7199909" y="2902674"/>
                </a:lnTo>
                <a:lnTo>
                  <a:pt x="7162432" y="2994507"/>
                </a:lnTo>
                <a:lnTo>
                  <a:pt x="7124357" y="3085388"/>
                </a:lnTo>
                <a:lnTo>
                  <a:pt x="7085698" y="3175330"/>
                </a:lnTo>
                <a:lnTo>
                  <a:pt x="7046430" y="3264331"/>
                </a:lnTo>
                <a:lnTo>
                  <a:pt x="7006590" y="3352419"/>
                </a:lnTo>
                <a:lnTo>
                  <a:pt x="6966191" y="3439604"/>
                </a:lnTo>
                <a:lnTo>
                  <a:pt x="6925221" y="3525875"/>
                </a:lnTo>
                <a:lnTo>
                  <a:pt x="6883692" y="3611270"/>
                </a:lnTo>
                <a:lnTo>
                  <a:pt x="6841617" y="3695789"/>
                </a:lnTo>
                <a:lnTo>
                  <a:pt x="6799008" y="3779443"/>
                </a:lnTo>
                <a:lnTo>
                  <a:pt x="6755879" y="3862247"/>
                </a:lnTo>
                <a:lnTo>
                  <a:pt x="6712217" y="3944213"/>
                </a:lnTo>
                <a:lnTo>
                  <a:pt x="6668059" y="4025354"/>
                </a:lnTo>
                <a:lnTo>
                  <a:pt x="6623380" y="4105668"/>
                </a:lnTo>
                <a:lnTo>
                  <a:pt x="6578219" y="4185183"/>
                </a:lnTo>
                <a:lnTo>
                  <a:pt x="6532562" y="4263910"/>
                </a:lnTo>
                <a:lnTo>
                  <a:pt x="6486436" y="4341838"/>
                </a:lnTo>
                <a:lnTo>
                  <a:pt x="6439840" y="4419016"/>
                </a:lnTo>
                <a:lnTo>
                  <a:pt x="6392786" y="4495419"/>
                </a:lnTo>
                <a:lnTo>
                  <a:pt x="6345275" y="4571073"/>
                </a:lnTo>
                <a:lnTo>
                  <a:pt x="6297320" y="4646003"/>
                </a:lnTo>
                <a:lnTo>
                  <a:pt x="6248933" y="4720196"/>
                </a:lnTo>
                <a:lnTo>
                  <a:pt x="6200127" y="4793678"/>
                </a:lnTo>
                <a:lnTo>
                  <a:pt x="6150889" y="4866462"/>
                </a:lnTo>
                <a:lnTo>
                  <a:pt x="6101258" y="4938547"/>
                </a:lnTo>
                <a:lnTo>
                  <a:pt x="6051207" y="5009959"/>
                </a:lnTo>
                <a:lnTo>
                  <a:pt x="6000775" y="5080698"/>
                </a:lnTo>
                <a:lnTo>
                  <a:pt x="5949962" y="5150790"/>
                </a:lnTo>
                <a:lnTo>
                  <a:pt x="5898769" y="5220233"/>
                </a:lnTo>
                <a:lnTo>
                  <a:pt x="5847207" y="5289042"/>
                </a:lnTo>
                <a:lnTo>
                  <a:pt x="5762764" y="5370830"/>
                </a:lnTo>
                <a:lnTo>
                  <a:pt x="5699303" y="5427548"/>
                </a:lnTo>
                <a:lnTo>
                  <a:pt x="5635599" y="5483606"/>
                </a:lnTo>
                <a:lnTo>
                  <a:pt x="5571668" y="5539016"/>
                </a:lnTo>
                <a:lnTo>
                  <a:pt x="5507507" y="5593778"/>
                </a:lnTo>
                <a:lnTo>
                  <a:pt x="5443118" y="5647918"/>
                </a:lnTo>
                <a:lnTo>
                  <a:pt x="5378513" y="5701436"/>
                </a:lnTo>
                <a:lnTo>
                  <a:pt x="5313705" y="5754357"/>
                </a:lnTo>
                <a:lnTo>
                  <a:pt x="5248681" y="5806668"/>
                </a:lnTo>
                <a:lnTo>
                  <a:pt x="5183467" y="5858408"/>
                </a:lnTo>
                <a:lnTo>
                  <a:pt x="5118049" y="5909564"/>
                </a:lnTo>
                <a:lnTo>
                  <a:pt x="5052441" y="5960173"/>
                </a:lnTo>
                <a:lnTo>
                  <a:pt x="4986655" y="6010224"/>
                </a:lnTo>
                <a:lnTo>
                  <a:pt x="4854562" y="6108738"/>
                </a:lnTo>
                <a:lnTo>
                  <a:pt x="4721796" y="6205194"/>
                </a:lnTo>
                <a:lnTo>
                  <a:pt x="4588421" y="6299682"/>
                </a:lnTo>
                <a:lnTo>
                  <a:pt x="4454461" y="6392291"/>
                </a:lnTo>
                <a:lnTo>
                  <a:pt x="4319994" y="6483121"/>
                </a:lnTo>
                <a:lnTo>
                  <a:pt x="4185031" y="6572275"/>
                </a:lnTo>
                <a:lnTo>
                  <a:pt x="3981805" y="6703022"/>
                </a:lnTo>
                <a:lnTo>
                  <a:pt x="3777754" y="6830479"/>
                </a:lnTo>
                <a:lnTo>
                  <a:pt x="3504666" y="6995858"/>
                </a:lnTo>
                <a:lnTo>
                  <a:pt x="3162211" y="7196264"/>
                </a:lnTo>
                <a:lnTo>
                  <a:pt x="2613418" y="7505700"/>
                </a:lnTo>
                <a:lnTo>
                  <a:pt x="1321422" y="8216735"/>
                </a:lnTo>
                <a:lnTo>
                  <a:pt x="921486" y="8443760"/>
                </a:lnTo>
                <a:lnTo>
                  <a:pt x="658126" y="8598002"/>
                </a:lnTo>
                <a:lnTo>
                  <a:pt x="462572" y="8715718"/>
                </a:lnTo>
                <a:lnTo>
                  <a:pt x="268884" y="8835530"/>
                </a:lnTo>
                <a:lnTo>
                  <a:pt x="140868" y="8916721"/>
                </a:lnTo>
                <a:lnTo>
                  <a:pt x="13804" y="8999055"/>
                </a:lnTo>
                <a:lnTo>
                  <a:pt x="0" y="9008161"/>
                </a:lnTo>
                <a:lnTo>
                  <a:pt x="2057806" y="9008161"/>
                </a:lnTo>
                <a:lnTo>
                  <a:pt x="7954594" y="9008161"/>
                </a:lnTo>
                <a:lnTo>
                  <a:pt x="7954594" y="2582329"/>
                </a:lnTo>
                <a:lnTo>
                  <a:pt x="7954594" y="0"/>
                </a:lnTo>
                <a:close/>
              </a:path>
            </a:pathLst>
          </a:custGeom>
          <a:solidFill>
            <a:srgbClr val="337D8F">
              <a:alpha val="4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633"/>
            <a:ext cx="10267329" cy="10236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930015">
              <a:lnSpc>
                <a:spcPct val="100000"/>
              </a:lnSpc>
              <a:spcBef>
                <a:spcPts val="110"/>
              </a:spcBef>
            </a:pPr>
            <a:r>
              <a:rPr spc="400" dirty="0"/>
              <a:t>FUNCTIONAL</a:t>
            </a:r>
            <a:r>
              <a:rPr spc="75" dirty="0"/>
              <a:t> </a:t>
            </a:r>
            <a:r>
              <a:rPr spc="204" dirty="0"/>
              <a:t>REQUIREMENTS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026872" y="3829273"/>
            <a:ext cx="152400" cy="4200525"/>
            <a:chOff x="8026872" y="3829273"/>
            <a:chExt cx="152400" cy="42005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6872" y="3829273"/>
              <a:ext cx="152400" cy="1523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6872" y="5181823"/>
              <a:ext cx="152400" cy="1523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6872" y="6534373"/>
              <a:ext cx="152400" cy="1523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6872" y="7201122"/>
              <a:ext cx="152400" cy="1523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6872" y="7877397"/>
              <a:ext cx="152400" cy="1523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387135" y="3483388"/>
            <a:ext cx="9337675" cy="4747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2964180">
              <a:lnSpc>
                <a:spcPct val="100899"/>
              </a:lnSpc>
              <a:spcBef>
                <a:spcPts val="75"/>
              </a:spcBef>
            </a:pPr>
            <a:r>
              <a:rPr sz="4400" spc="600" dirty="0">
                <a:latin typeface="Microsoft Sans Serif"/>
                <a:cs typeface="Microsoft Sans Serif"/>
              </a:rPr>
              <a:t>Natural </a:t>
            </a:r>
            <a:r>
              <a:rPr sz="4400" spc="540" dirty="0">
                <a:latin typeface="Microsoft Sans Serif"/>
                <a:cs typeface="Microsoft Sans Serif"/>
              </a:rPr>
              <a:t>Language </a:t>
            </a:r>
            <a:r>
              <a:rPr sz="4400" spc="545" dirty="0">
                <a:latin typeface="Microsoft Sans Serif"/>
                <a:cs typeface="Microsoft Sans Serif"/>
              </a:rPr>
              <a:t> </a:t>
            </a:r>
            <a:r>
              <a:rPr sz="4400" spc="575" dirty="0">
                <a:latin typeface="Microsoft Sans Serif"/>
                <a:cs typeface="Microsoft Sans Serif"/>
              </a:rPr>
              <a:t>Understanding</a:t>
            </a:r>
            <a:r>
              <a:rPr sz="4400" spc="55" dirty="0">
                <a:latin typeface="Microsoft Sans Serif"/>
                <a:cs typeface="Microsoft Sans Serif"/>
              </a:rPr>
              <a:t> </a:t>
            </a:r>
            <a:r>
              <a:rPr sz="4400" spc="155" dirty="0">
                <a:latin typeface="Microsoft Sans Serif"/>
                <a:cs typeface="Microsoft Sans Serif"/>
              </a:rPr>
              <a:t>(NLU)</a:t>
            </a:r>
            <a:endParaRPr sz="4400">
              <a:latin typeface="Microsoft Sans Serif"/>
              <a:cs typeface="Microsoft Sans Serif"/>
            </a:endParaRPr>
          </a:p>
          <a:p>
            <a:pPr marL="12700" marR="5080" indent="158750">
              <a:lnSpc>
                <a:spcPts val="5330"/>
              </a:lnSpc>
              <a:spcBef>
                <a:spcPts val="180"/>
              </a:spcBef>
            </a:pPr>
            <a:r>
              <a:rPr sz="4400" spc="600" dirty="0">
                <a:latin typeface="Microsoft Sans Serif"/>
                <a:cs typeface="Microsoft Sans Serif"/>
              </a:rPr>
              <a:t>Natural</a:t>
            </a:r>
            <a:r>
              <a:rPr sz="4400" spc="65" dirty="0">
                <a:latin typeface="Microsoft Sans Serif"/>
                <a:cs typeface="Microsoft Sans Serif"/>
              </a:rPr>
              <a:t> </a:t>
            </a:r>
            <a:r>
              <a:rPr sz="4400" spc="540" dirty="0">
                <a:latin typeface="Microsoft Sans Serif"/>
                <a:cs typeface="Microsoft Sans Serif"/>
              </a:rPr>
              <a:t>Language</a:t>
            </a:r>
            <a:r>
              <a:rPr sz="4400" spc="70" dirty="0">
                <a:latin typeface="Microsoft Sans Serif"/>
                <a:cs typeface="Microsoft Sans Serif"/>
              </a:rPr>
              <a:t> </a:t>
            </a:r>
            <a:r>
              <a:rPr sz="4400" spc="530" dirty="0">
                <a:latin typeface="Microsoft Sans Serif"/>
                <a:cs typeface="Microsoft Sans Serif"/>
              </a:rPr>
              <a:t>Generation </a:t>
            </a:r>
            <a:r>
              <a:rPr sz="4400" spc="-1155" dirty="0">
                <a:latin typeface="Microsoft Sans Serif"/>
                <a:cs typeface="Microsoft Sans Serif"/>
              </a:rPr>
              <a:t> </a:t>
            </a:r>
            <a:r>
              <a:rPr sz="4400" spc="100" dirty="0">
                <a:latin typeface="Microsoft Sans Serif"/>
                <a:cs typeface="Microsoft Sans Serif"/>
              </a:rPr>
              <a:t>(NLG)</a:t>
            </a:r>
            <a:endParaRPr sz="4400">
              <a:latin typeface="Microsoft Sans Serif"/>
              <a:cs typeface="Microsoft Sans Serif"/>
            </a:endParaRPr>
          </a:p>
          <a:p>
            <a:pPr marL="12700" marR="4135120">
              <a:lnSpc>
                <a:spcPts val="5250"/>
              </a:lnSpc>
              <a:spcBef>
                <a:spcPts val="55"/>
              </a:spcBef>
            </a:pPr>
            <a:r>
              <a:rPr sz="4400" spc="370" dirty="0">
                <a:latin typeface="Microsoft Sans Serif"/>
                <a:cs typeface="Microsoft Sans Serif"/>
              </a:rPr>
              <a:t>Task</a:t>
            </a:r>
            <a:r>
              <a:rPr sz="4400" spc="30" dirty="0">
                <a:latin typeface="Microsoft Sans Serif"/>
                <a:cs typeface="Microsoft Sans Serif"/>
              </a:rPr>
              <a:t> </a:t>
            </a:r>
            <a:r>
              <a:rPr sz="4400" spc="615" dirty="0">
                <a:latin typeface="Microsoft Sans Serif"/>
                <a:cs typeface="Microsoft Sans Serif"/>
              </a:rPr>
              <a:t>Automation </a:t>
            </a:r>
            <a:r>
              <a:rPr sz="4400" spc="-1150" dirty="0">
                <a:latin typeface="Microsoft Sans Serif"/>
                <a:cs typeface="Microsoft Sans Serif"/>
              </a:rPr>
              <a:t> </a:t>
            </a:r>
            <a:r>
              <a:rPr sz="4400" spc="515" dirty="0">
                <a:latin typeface="Microsoft Sans Serif"/>
                <a:cs typeface="Microsoft Sans Serif"/>
              </a:rPr>
              <a:t>Personalization</a:t>
            </a:r>
            <a:endParaRPr sz="4400">
              <a:latin typeface="Microsoft Sans Serif"/>
              <a:cs typeface="Microsoft Sans Serif"/>
            </a:endParaRPr>
          </a:p>
          <a:p>
            <a:pPr marL="12700">
              <a:lnSpc>
                <a:spcPts val="5155"/>
              </a:lnSpc>
            </a:pPr>
            <a:r>
              <a:rPr sz="4400" spc="575" dirty="0">
                <a:latin typeface="Microsoft Sans Serif"/>
                <a:cs typeface="Microsoft Sans Serif"/>
              </a:rPr>
              <a:t>Multimodal</a:t>
            </a:r>
            <a:r>
              <a:rPr sz="4400" spc="40" dirty="0">
                <a:latin typeface="Microsoft Sans Serif"/>
                <a:cs typeface="Microsoft Sans Serif"/>
              </a:rPr>
              <a:t> </a:t>
            </a:r>
            <a:r>
              <a:rPr sz="4400" spc="585" dirty="0">
                <a:latin typeface="Microsoft Sans Serif"/>
                <a:cs typeface="Microsoft Sans Serif"/>
              </a:rPr>
              <a:t>Interaction</a:t>
            </a:r>
            <a:endParaRPr sz="4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2790"/>
            <a:ext cx="18288635" cy="9841865"/>
            <a:chOff x="0" y="452790"/>
            <a:chExt cx="18288635" cy="9841865"/>
          </a:xfrm>
        </p:grpSpPr>
        <p:sp>
          <p:nvSpPr>
            <p:cNvPr id="3" name="object 3"/>
            <p:cNvSpPr/>
            <p:nvPr/>
          </p:nvSpPr>
          <p:spPr>
            <a:xfrm>
              <a:off x="0" y="7855824"/>
              <a:ext cx="18288000" cy="2425700"/>
            </a:xfrm>
            <a:custGeom>
              <a:avLst/>
              <a:gdLst/>
              <a:ahLst/>
              <a:cxnLst/>
              <a:rect l="l" t="t" r="r" b="b"/>
              <a:pathLst>
                <a:path w="18288000" h="2425700">
                  <a:moveTo>
                    <a:pt x="18287999" y="1409699"/>
                  </a:moveTo>
                  <a:lnTo>
                    <a:pt x="11400969" y="1409699"/>
                  </a:lnTo>
                  <a:lnTo>
                    <a:pt x="11452440" y="1396999"/>
                  </a:lnTo>
                  <a:lnTo>
                    <a:pt x="11812251" y="1396999"/>
                  </a:lnTo>
                  <a:lnTo>
                    <a:pt x="11863583" y="1384299"/>
                  </a:lnTo>
                  <a:lnTo>
                    <a:pt x="12068736" y="1384299"/>
                  </a:lnTo>
                  <a:lnTo>
                    <a:pt x="12119981" y="1371599"/>
                  </a:lnTo>
                  <a:lnTo>
                    <a:pt x="12273612" y="1371599"/>
                  </a:lnTo>
                  <a:lnTo>
                    <a:pt x="12324787" y="1358899"/>
                  </a:lnTo>
                  <a:lnTo>
                    <a:pt x="12478209" y="1358899"/>
                  </a:lnTo>
                  <a:lnTo>
                    <a:pt x="12529315" y="1346199"/>
                  </a:lnTo>
                  <a:lnTo>
                    <a:pt x="12631475" y="1346199"/>
                  </a:lnTo>
                  <a:lnTo>
                    <a:pt x="12682529" y="1333499"/>
                  </a:lnTo>
                  <a:lnTo>
                    <a:pt x="12784586" y="1333499"/>
                  </a:lnTo>
                  <a:lnTo>
                    <a:pt x="12835588" y="1320799"/>
                  </a:lnTo>
                  <a:lnTo>
                    <a:pt x="12937540" y="1320799"/>
                  </a:lnTo>
                  <a:lnTo>
                    <a:pt x="12988490" y="1308099"/>
                  </a:lnTo>
                  <a:lnTo>
                    <a:pt x="13039423" y="1308099"/>
                  </a:lnTo>
                  <a:lnTo>
                    <a:pt x="13090339" y="1295399"/>
                  </a:lnTo>
                  <a:lnTo>
                    <a:pt x="13141238" y="1295399"/>
                  </a:lnTo>
                  <a:lnTo>
                    <a:pt x="13192119" y="1282699"/>
                  </a:lnTo>
                  <a:lnTo>
                    <a:pt x="13293829" y="1282699"/>
                  </a:lnTo>
                  <a:lnTo>
                    <a:pt x="13344659" y="1269999"/>
                  </a:lnTo>
                  <a:lnTo>
                    <a:pt x="13395471" y="1269999"/>
                  </a:lnTo>
                  <a:lnTo>
                    <a:pt x="13446266" y="1257299"/>
                  </a:lnTo>
                  <a:lnTo>
                    <a:pt x="13497044" y="1257299"/>
                  </a:lnTo>
                  <a:lnTo>
                    <a:pt x="13547804" y="1244599"/>
                  </a:lnTo>
                  <a:lnTo>
                    <a:pt x="13598548" y="1244599"/>
                  </a:lnTo>
                  <a:lnTo>
                    <a:pt x="13649274" y="1231899"/>
                  </a:lnTo>
                  <a:lnTo>
                    <a:pt x="13699983" y="1231899"/>
                  </a:lnTo>
                  <a:lnTo>
                    <a:pt x="13801349" y="1206499"/>
                  </a:lnTo>
                  <a:lnTo>
                    <a:pt x="13852006" y="1206499"/>
                  </a:lnTo>
                  <a:lnTo>
                    <a:pt x="13902646" y="1193799"/>
                  </a:lnTo>
                  <a:lnTo>
                    <a:pt x="13953269" y="1193799"/>
                  </a:lnTo>
                  <a:lnTo>
                    <a:pt x="14054463" y="1168399"/>
                  </a:lnTo>
                  <a:lnTo>
                    <a:pt x="14105035" y="1168399"/>
                  </a:lnTo>
                  <a:lnTo>
                    <a:pt x="14155589" y="1155699"/>
                  </a:lnTo>
                  <a:lnTo>
                    <a:pt x="14206126" y="1155699"/>
                  </a:lnTo>
                  <a:lnTo>
                    <a:pt x="14307149" y="1130299"/>
                  </a:lnTo>
                  <a:lnTo>
                    <a:pt x="14357635" y="1130299"/>
                  </a:lnTo>
                  <a:lnTo>
                    <a:pt x="14508989" y="1092199"/>
                  </a:lnTo>
                  <a:lnTo>
                    <a:pt x="14559407" y="1092199"/>
                  </a:lnTo>
                  <a:lnTo>
                    <a:pt x="14660190" y="1066799"/>
                  </a:lnTo>
                  <a:lnTo>
                    <a:pt x="14710556" y="1066799"/>
                  </a:lnTo>
                  <a:lnTo>
                    <a:pt x="14911849" y="1015999"/>
                  </a:lnTo>
                  <a:lnTo>
                    <a:pt x="14962129" y="1015999"/>
                  </a:lnTo>
                  <a:lnTo>
                    <a:pt x="15213276" y="952499"/>
                  </a:lnTo>
                  <a:lnTo>
                    <a:pt x="15263455" y="952499"/>
                  </a:lnTo>
                  <a:lnTo>
                    <a:pt x="16313275" y="685799"/>
                  </a:lnTo>
                  <a:lnTo>
                    <a:pt x="16363080" y="660399"/>
                  </a:lnTo>
                  <a:lnTo>
                    <a:pt x="16611852" y="596899"/>
                  </a:lnTo>
                  <a:lnTo>
                    <a:pt x="16661556" y="571499"/>
                  </a:lnTo>
                  <a:lnTo>
                    <a:pt x="16860202" y="520699"/>
                  </a:lnTo>
                  <a:lnTo>
                    <a:pt x="16909822" y="495299"/>
                  </a:lnTo>
                  <a:lnTo>
                    <a:pt x="17009010" y="469899"/>
                  </a:lnTo>
                  <a:lnTo>
                    <a:pt x="17058579" y="444499"/>
                  </a:lnTo>
                  <a:lnTo>
                    <a:pt x="17207185" y="406399"/>
                  </a:lnTo>
                  <a:lnTo>
                    <a:pt x="17256687" y="380999"/>
                  </a:lnTo>
                  <a:lnTo>
                    <a:pt x="17306171" y="368299"/>
                  </a:lnTo>
                  <a:lnTo>
                    <a:pt x="17355640" y="342899"/>
                  </a:lnTo>
                  <a:lnTo>
                    <a:pt x="17454525" y="317499"/>
                  </a:lnTo>
                  <a:lnTo>
                    <a:pt x="17503943" y="292099"/>
                  </a:lnTo>
                  <a:lnTo>
                    <a:pt x="17602728" y="266699"/>
                  </a:lnTo>
                  <a:lnTo>
                    <a:pt x="17652096" y="241299"/>
                  </a:lnTo>
                  <a:lnTo>
                    <a:pt x="17701447" y="228599"/>
                  </a:lnTo>
                  <a:lnTo>
                    <a:pt x="17750781" y="203199"/>
                  </a:lnTo>
                  <a:lnTo>
                    <a:pt x="17800098" y="190499"/>
                  </a:lnTo>
                  <a:lnTo>
                    <a:pt x="17849398" y="165099"/>
                  </a:lnTo>
                  <a:lnTo>
                    <a:pt x="17898682" y="152399"/>
                  </a:lnTo>
                  <a:lnTo>
                    <a:pt x="17947949" y="126999"/>
                  </a:lnTo>
                  <a:lnTo>
                    <a:pt x="17997199" y="114299"/>
                  </a:lnTo>
                  <a:lnTo>
                    <a:pt x="18046433" y="88899"/>
                  </a:lnTo>
                  <a:lnTo>
                    <a:pt x="18095650" y="76199"/>
                  </a:lnTo>
                  <a:lnTo>
                    <a:pt x="18144850" y="50799"/>
                  </a:lnTo>
                  <a:lnTo>
                    <a:pt x="18194034" y="38099"/>
                  </a:lnTo>
                  <a:lnTo>
                    <a:pt x="18243200" y="12699"/>
                  </a:lnTo>
                  <a:lnTo>
                    <a:pt x="18287999" y="0"/>
                  </a:lnTo>
                  <a:lnTo>
                    <a:pt x="18287999" y="1409699"/>
                  </a:lnTo>
                  <a:close/>
                </a:path>
                <a:path w="18288000" h="2425700">
                  <a:moveTo>
                    <a:pt x="2371508" y="685799"/>
                  </a:moveTo>
                  <a:lnTo>
                    <a:pt x="1870563" y="685799"/>
                  </a:lnTo>
                  <a:lnTo>
                    <a:pt x="1920677" y="673099"/>
                  </a:lnTo>
                  <a:lnTo>
                    <a:pt x="2321432" y="673099"/>
                  </a:lnTo>
                  <a:lnTo>
                    <a:pt x="2371508" y="685799"/>
                  </a:lnTo>
                  <a:close/>
                </a:path>
                <a:path w="18288000" h="2425700">
                  <a:moveTo>
                    <a:pt x="2872077" y="698499"/>
                  </a:moveTo>
                  <a:lnTo>
                    <a:pt x="1369153" y="698499"/>
                  </a:lnTo>
                  <a:lnTo>
                    <a:pt x="1419318" y="685799"/>
                  </a:lnTo>
                  <a:lnTo>
                    <a:pt x="2822034" y="685799"/>
                  </a:lnTo>
                  <a:lnTo>
                    <a:pt x="2872077" y="698499"/>
                  </a:lnTo>
                  <a:close/>
                </a:path>
                <a:path w="18288000" h="2425700">
                  <a:moveTo>
                    <a:pt x="3172273" y="711199"/>
                  </a:moveTo>
                  <a:lnTo>
                    <a:pt x="1118246" y="711199"/>
                  </a:lnTo>
                  <a:lnTo>
                    <a:pt x="1168439" y="698499"/>
                  </a:lnTo>
                  <a:lnTo>
                    <a:pt x="3122247" y="698499"/>
                  </a:lnTo>
                  <a:lnTo>
                    <a:pt x="3172273" y="711199"/>
                  </a:lnTo>
                  <a:close/>
                </a:path>
                <a:path w="18288000" h="2425700">
                  <a:moveTo>
                    <a:pt x="3372356" y="723899"/>
                  </a:moveTo>
                  <a:lnTo>
                    <a:pt x="917414" y="723899"/>
                  </a:lnTo>
                  <a:lnTo>
                    <a:pt x="967631" y="711199"/>
                  </a:lnTo>
                  <a:lnTo>
                    <a:pt x="3322339" y="711199"/>
                  </a:lnTo>
                  <a:lnTo>
                    <a:pt x="3372356" y="723899"/>
                  </a:lnTo>
                  <a:close/>
                </a:path>
                <a:path w="18288000" h="2425700">
                  <a:moveTo>
                    <a:pt x="3572408" y="736599"/>
                  </a:moveTo>
                  <a:lnTo>
                    <a:pt x="766723" y="736599"/>
                  </a:lnTo>
                  <a:lnTo>
                    <a:pt x="816960" y="723899"/>
                  </a:lnTo>
                  <a:lnTo>
                    <a:pt x="3522397" y="723899"/>
                  </a:lnTo>
                  <a:lnTo>
                    <a:pt x="3572408" y="736599"/>
                  </a:lnTo>
                  <a:close/>
                </a:path>
                <a:path w="18288000" h="2425700">
                  <a:moveTo>
                    <a:pt x="3772432" y="749299"/>
                  </a:moveTo>
                  <a:lnTo>
                    <a:pt x="615973" y="749299"/>
                  </a:lnTo>
                  <a:lnTo>
                    <a:pt x="666230" y="736599"/>
                  </a:lnTo>
                  <a:lnTo>
                    <a:pt x="3722428" y="736599"/>
                  </a:lnTo>
                  <a:lnTo>
                    <a:pt x="3772432" y="749299"/>
                  </a:lnTo>
                  <a:close/>
                </a:path>
                <a:path w="18288000" h="2425700">
                  <a:moveTo>
                    <a:pt x="3922437" y="761999"/>
                  </a:moveTo>
                  <a:lnTo>
                    <a:pt x="465161" y="761999"/>
                  </a:lnTo>
                  <a:lnTo>
                    <a:pt x="515439" y="749299"/>
                  </a:lnTo>
                  <a:lnTo>
                    <a:pt x="3872436" y="749299"/>
                  </a:lnTo>
                  <a:lnTo>
                    <a:pt x="3922437" y="761999"/>
                  </a:lnTo>
                  <a:close/>
                </a:path>
                <a:path w="18288000" h="2425700">
                  <a:moveTo>
                    <a:pt x="4072432" y="774699"/>
                  </a:moveTo>
                  <a:lnTo>
                    <a:pt x="364584" y="774699"/>
                  </a:lnTo>
                  <a:lnTo>
                    <a:pt x="414876" y="761999"/>
                  </a:lnTo>
                  <a:lnTo>
                    <a:pt x="4022435" y="761999"/>
                  </a:lnTo>
                  <a:lnTo>
                    <a:pt x="4072432" y="774699"/>
                  </a:lnTo>
                  <a:close/>
                </a:path>
                <a:path w="18288000" h="2425700">
                  <a:moveTo>
                    <a:pt x="4222421" y="787399"/>
                  </a:moveTo>
                  <a:lnTo>
                    <a:pt x="263978" y="787399"/>
                  </a:lnTo>
                  <a:lnTo>
                    <a:pt x="314285" y="774699"/>
                  </a:lnTo>
                  <a:lnTo>
                    <a:pt x="4172425" y="774699"/>
                  </a:lnTo>
                  <a:lnTo>
                    <a:pt x="4222421" y="787399"/>
                  </a:lnTo>
                  <a:close/>
                </a:path>
                <a:path w="18288000" h="2425700">
                  <a:moveTo>
                    <a:pt x="4372405" y="800099"/>
                  </a:moveTo>
                  <a:lnTo>
                    <a:pt x="163343" y="800099"/>
                  </a:lnTo>
                  <a:lnTo>
                    <a:pt x="213664" y="787399"/>
                  </a:lnTo>
                  <a:lnTo>
                    <a:pt x="4322411" y="787399"/>
                  </a:lnTo>
                  <a:lnTo>
                    <a:pt x="4372405" y="800099"/>
                  </a:lnTo>
                  <a:close/>
                </a:path>
                <a:path w="18288000" h="2425700">
                  <a:moveTo>
                    <a:pt x="4522387" y="812799"/>
                  </a:moveTo>
                  <a:lnTo>
                    <a:pt x="62676" y="812799"/>
                  </a:lnTo>
                  <a:lnTo>
                    <a:pt x="113013" y="800099"/>
                  </a:lnTo>
                  <a:lnTo>
                    <a:pt x="4472393" y="800099"/>
                  </a:lnTo>
                  <a:lnTo>
                    <a:pt x="4522387" y="812799"/>
                  </a:lnTo>
                  <a:close/>
                </a:path>
                <a:path w="18288000" h="2425700">
                  <a:moveTo>
                    <a:pt x="18287999" y="2425699"/>
                  </a:moveTo>
                  <a:lnTo>
                    <a:pt x="0" y="2425699"/>
                  </a:lnTo>
                  <a:lnTo>
                    <a:pt x="0" y="812799"/>
                  </a:lnTo>
                  <a:lnTo>
                    <a:pt x="4572381" y="812799"/>
                  </a:lnTo>
                  <a:lnTo>
                    <a:pt x="4622375" y="825499"/>
                  </a:lnTo>
                  <a:lnTo>
                    <a:pt x="4722364" y="825499"/>
                  </a:lnTo>
                  <a:lnTo>
                    <a:pt x="4772359" y="838199"/>
                  </a:lnTo>
                  <a:lnTo>
                    <a:pt x="4822354" y="838199"/>
                  </a:lnTo>
                  <a:lnTo>
                    <a:pt x="4872350" y="850899"/>
                  </a:lnTo>
                  <a:lnTo>
                    <a:pt x="4972344" y="850899"/>
                  </a:lnTo>
                  <a:lnTo>
                    <a:pt x="5022343" y="863599"/>
                  </a:lnTo>
                  <a:lnTo>
                    <a:pt x="5072342" y="863599"/>
                  </a:lnTo>
                  <a:lnTo>
                    <a:pt x="5122342" y="876299"/>
                  </a:lnTo>
                  <a:lnTo>
                    <a:pt x="5172343" y="876299"/>
                  </a:lnTo>
                  <a:lnTo>
                    <a:pt x="5222346" y="888999"/>
                  </a:lnTo>
                  <a:lnTo>
                    <a:pt x="5322355" y="888999"/>
                  </a:lnTo>
                  <a:lnTo>
                    <a:pt x="5372361" y="901699"/>
                  </a:lnTo>
                  <a:lnTo>
                    <a:pt x="5422369" y="901699"/>
                  </a:lnTo>
                  <a:lnTo>
                    <a:pt x="5472379" y="914399"/>
                  </a:lnTo>
                  <a:lnTo>
                    <a:pt x="5522390" y="914399"/>
                  </a:lnTo>
                  <a:lnTo>
                    <a:pt x="5572403" y="927099"/>
                  </a:lnTo>
                  <a:lnTo>
                    <a:pt x="5622419" y="927099"/>
                  </a:lnTo>
                  <a:lnTo>
                    <a:pt x="5672436" y="939799"/>
                  </a:lnTo>
                  <a:lnTo>
                    <a:pt x="5722455" y="939799"/>
                  </a:lnTo>
                  <a:lnTo>
                    <a:pt x="5772476" y="952499"/>
                  </a:lnTo>
                  <a:lnTo>
                    <a:pt x="5822500" y="952499"/>
                  </a:lnTo>
                  <a:lnTo>
                    <a:pt x="5872525" y="965199"/>
                  </a:lnTo>
                  <a:lnTo>
                    <a:pt x="6272827" y="1015999"/>
                  </a:lnTo>
                  <a:lnTo>
                    <a:pt x="6422989" y="1028699"/>
                  </a:lnTo>
                  <a:lnTo>
                    <a:pt x="7074076" y="1117599"/>
                  </a:lnTo>
                  <a:lnTo>
                    <a:pt x="7224429" y="1130299"/>
                  </a:lnTo>
                  <a:lnTo>
                    <a:pt x="7625588" y="1181099"/>
                  </a:lnTo>
                  <a:lnTo>
                    <a:pt x="7675757" y="1181099"/>
                  </a:lnTo>
                  <a:lnTo>
                    <a:pt x="7725931" y="1193799"/>
                  </a:lnTo>
                  <a:lnTo>
                    <a:pt x="7776111" y="1193799"/>
                  </a:lnTo>
                  <a:lnTo>
                    <a:pt x="7826297" y="1206499"/>
                  </a:lnTo>
                  <a:lnTo>
                    <a:pt x="7876489" y="1206499"/>
                  </a:lnTo>
                  <a:lnTo>
                    <a:pt x="7926686" y="1219199"/>
                  </a:lnTo>
                  <a:lnTo>
                    <a:pt x="7976890" y="1219199"/>
                  </a:lnTo>
                  <a:lnTo>
                    <a:pt x="8027100" y="1231899"/>
                  </a:lnTo>
                  <a:lnTo>
                    <a:pt x="8077316" y="1231899"/>
                  </a:lnTo>
                  <a:lnTo>
                    <a:pt x="8127538" y="1244599"/>
                  </a:lnTo>
                  <a:lnTo>
                    <a:pt x="8177767" y="1244599"/>
                  </a:lnTo>
                  <a:lnTo>
                    <a:pt x="8228002" y="1257299"/>
                  </a:lnTo>
                  <a:lnTo>
                    <a:pt x="8333077" y="1257299"/>
                  </a:lnTo>
                  <a:lnTo>
                    <a:pt x="8385588" y="1269999"/>
                  </a:lnTo>
                  <a:lnTo>
                    <a:pt x="8438081" y="1269999"/>
                  </a:lnTo>
                  <a:lnTo>
                    <a:pt x="8490556" y="1282699"/>
                  </a:lnTo>
                  <a:lnTo>
                    <a:pt x="8543013" y="1282699"/>
                  </a:lnTo>
                  <a:lnTo>
                    <a:pt x="8595453" y="1295399"/>
                  </a:lnTo>
                  <a:lnTo>
                    <a:pt x="8700279" y="1295399"/>
                  </a:lnTo>
                  <a:lnTo>
                    <a:pt x="8752665" y="1308099"/>
                  </a:lnTo>
                  <a:lnTo>
                    <a:pt x="8805034" y="1308099"/>
                  </a:lnTo>
                  <a:lnTo>
                    <a:pt x="8857385" y="1320799"/>
                  </a:lnTo>
                  <a:lnTo>
                    <a:pt x="8962033" y="1320799"/>
                  </a:lnTo>
                  <a:lnTo>
                    <a:pt x="9014331" y="1333499"/>
                  </a:lnTo>
                  <a:lnTo>
                    <a:pt x="9118873" y="1333499"/>
                  </a:lnTo>
                  <a:lnTo>
                    <a:pt x="9171118" y="1346199"/>
                  </a:lnTo>
                  <a:lnTo>
                    <a:pt x="9327746" y="1346199"/>
                  </a:lnTo>
                  <a:lnTo>
                    <a:pt x="9379919" y="1358899"/>
                  </a:lnTo>
                  <a:lnTo>
                    <a:pt x="9484214" y="1358899"/>
                  </a:lnTo>
                  <a:lnTo>
                    <a:pt x="9536335" y="1371599"/>
                  </a:lnTo>
                  <a:lnTo>
                    <a:pt x="9744642" y="1371599"/>
                  </a:lnTo>
                  <a:lnTo>
                    <a:pt x="9796674" y="1384299"/>
                  </a:lnTo>
                  <a:lnTo>
                    <a:pt x="10004629" y="1384299"/>
                  </a:lnTo>
                  <a:lnTo>
                    <a:pt x="10056573" y="1396999"/>
                  </a:lnTo>
                  <a:lnTo>
                    <a:pt x="10419692" y="1396999"/>
                  </a:lnTo>
                  <a:lnTo>
                    <a:pt x="10471496" y="1409699"/>
                  </a:lnTo>
                  <a:lnTo>
                    <a:pt x="18287999" y="1409699"/>
                  </a:lnTo>
                  <a:lnTo>
                    <a:pt x="18287999" y="2425699"/>
                  </a:lnTo>
                  <a:close/>
                </a:path>
              </a:pathLst>
            </a:custGeom>
            <a:solidFill>
              <a:srgbClr val="337D8F">
                <a:alpha val="5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5584" y="8229764"/>
              <a:ext cx="17902555" cy="2065020"/>
            </a:xfrm>
            <a:custGeom>
              <a:avLst/>
              <a:gdLst/>
              <a:ahLst/>
              <a:cxnLst/>
              <a:rect l="l" t="t" r="r" b="b"/>
              <a:pathLst>
                <a:path w="17902555" h="2065020">
                  <a:moveTo>
                    <a:pt x="4805248" y="12204"/>
                  </a:moveTo>
                  <a:lnTo>
                    <a:pt x="4776673" y="0"/>
                  </a:lnTo>
                  <a:lnTo>
                    <a:pt x="4683303" y="1638"/>
                  </a:lnTo>
                  <a:lnTo>
                    <a:pt x="4659871" y="14744"/>
                  </a:lnTo>
                  <a:lnTo>
                    <a:pt x="4805248" y="12204"/>
                  </a:lnTo>
                  <a:close/>
                </a:path>
                <a:path w="17902555" h="2065020">
                  <a:moveTo>
                    <a:pt x="17902428" y="1422146"/>
                  </a:moveTo>
                  <a:lnTo>
                    <a:pt x="17819269" y="1423593"/>
                  </a:lnTo>
                  <a:lnTo>
                    <a:pt x="17768824" y="1411770"/>
                  </a:lnTo>
                  <a:lnTo>
                    <a:pt x="17718596" y="1412646"/>
                  </a:lnTo>
                  <a:lnTo>
                    <a:pt x="17668139" y="1400835"/>
                  </a:lnTo>
                  <a:lnTo>
                    <a:pt x="17617885" y="1401711"/>
                  </a:lnTo>
                  <a:lnTo>
                    <a:pt x="17567402" y="1389888"/>
                  </a:lnTo>
                  <a:lnTo>
                    <a:pt x="17517123" y="1390764"/>
                  </a:lnTo>
                  <a:lnTo>
                    <a:pt x="17466615" y="1378940"/>
                  </a:lnTo>
                  <a:lnTo>
                    <a:pt x="17416323" y="1379816"/>
                  </a:lnTo>
                  <a:lnTo>
                    <a:pt x="17365790" y="1368005"/>
                  </a:lnTo>
                  <a:lnTo>
                    <a:pt x="17265142" y="1369758"/>
                  </a:lnTo>
                  <a:lnTo>
                    <a:pt x="17214584" y="1357934"/>
                  </a:lnTo>
                  <a:lnTo>
                    <a:pt x="17164241" y="1358823"/>
                  </a:lnTo>
                  <a:lnTo>
                    <a:pt x="17113657" y="1347000"/>
                  </a:lnTo>
                  <a:lnTo>
                    <a:pt x="17012920" y="1348752"/>
                  </a:lnTo>
                  <a:lnTo>
                    <a:pt x="16962311" y="1336941"/>
                  </a:lnTo>
                  <a:lnTo>
                    <a:pt x="16861524" y="1338694"/>
                  </a:lnTo>
                  <a:lnTo>
                    <a:pt x="16810889" y="1326883"/>
                  </a:lnTo>
                  <a:lnTo>
                    <a:pt x="16710051" y="1328635"/>
                  </a:lnTo>
                  <a:lnTo>
                    <a:pt x="16659403" y="1316824"/>
                  </a:lnTo>
                  <a:lnTo>
                    <a:pt x="16558514" y="1318577"/>
                  </a:lnTo>
                  <a:lnTo>
                    <a:pt x="16507841" y="1306766"/>
                  </a:lnTo>
                  <a:lnTo>
                    <a:pt x="16356432" y="1309408"/>
                  </a:lnTo>
                  <a:lnTo>
                    <a:pt x="16305733" y="1297597"/>
                  </a:lnTo>
                  <a:lnTo>
                    <a:pt x="16204756" y="1299349"/>
                  </a:lnTo>
                  <a:lnTo>
                    <a:pt x="16154045" y="1287538"/>
                  </a:lnTo>
                  <a:lnTo>
                    <a:pt x="16002521" y="1290180"/>
                  </a:lnTo>
                  <a:lnTo>
                    <a:pt x="15951784" y="1278369"/>
                  </a:lnTo>
                  <a:lnTo>
                    <a:pt x="15749664" y="1281899"/>
                  </a:lnTo>
                  <a:lnTo>
                    <a:pt x="15698902" y="1270076"/>
                  </a:lnTo>
                  <a:lnTo>
                    <a:pt x="15547277" y="1272730"/>
                  </a:lnTo>
                  <a:lnTo>
                    <a:pt x="15496502" y="1260906"/>
                  </a:lnTo>
                  <a:lnTo>
                    <a:pt x="15344839" y="1263561"/>
                  </a:lnTo>
                  <a:lnTo>
                    <a:pt x="15243493" y="1252626"/>
                  </a:lnTo>
                  <a:lnTo>
                    <a:pt x="15091804" y="1255268"/>
                  </a:lnTo>
                  <a:lnTo>
                    <a:pt x="14686814" y="1236941"/>
                  </a:lnTo>
                  <a:lnTo>
                    <a:pt x="14585671" y="1238707"/>
                  </a:lnTo>
                  <a:lnTo>
                    <a:pt x="14484325" y="1227772"/>
                  </a:lnTo>
                  <a:lnTo>
                    <a:pt x="14332636" y="1230414"/>
                  </a:lnTo>
                  <a:lnTo>
                    <a:pt x="14281861" y="1218603"/>
                  </a:lnTo>
                  <a:lnTo>
                    <a:pt x="14079652" y="1222133"/>
                  </a:lnTo>
                  <a:lnTo>
                    <a:pt x="14028890" y="1210310"/>
                  </a:lnTo>
                  <a:lnTo>
                    <a:pt x="13877265" y="1212964"/>
                  </a:lnTo>
                  <a:lnTo>
                    <a:pt x="13826516" y="1201140"/>
                  </a:lnTo>
                  <a:lnTo>
                    <a:pt x="13674954" y="1203794"/>
                  </a:lnTo>
                  <a:lnTo>
                    <a:pt x="13624217" y="1191971"/>
                  </a:lnTo>
                  <a:lnTo>
                    <a:pt x="13472706" y="1194612"/>
                  </a:lnTo>
                  <a:lnTo>
                    <a:pt x="13421995" y="1182801"/>
                  </a:lnTo>
                  <a:lnTo>
                    <a:pt x="13321030" y="1184567"/>
                  </a:lnTo>
                  <a:lnTo>
                    <a:pt x="13270344" y="1172743"/>
                  </a:lnTo>
                  <a:lnTo>
                    <a:pt x="13118960" y="1175385"/>
                  </a:lnTo>
                  <a:lnTo>
                    <a:pt x="13068287" y="1163574"/>
                  </a:lnTo>
                  <a:lnTo>
                    <a:pt x="12967411" y="1165339"/>
                  </a:lnTo>
                  <a:lnTo>
                    <a:pt x="12916764" y="1153515"/>
                  </a:lnTo>
                  <a:lnTo>
                    <a:pt x="12815938" y="1155280"/>
                  </a:lnTo>
                  <a:lnTo>
                    <a:pt x="12765316" y="1143457"/>
                  </a:lnTo>
                  <a:lnTo>
                    <a:pt x="12714923" y="1144333"/>
                  </a:lnTo>
                  <a:lnTo>
                    <a:pt x="12664326" y="1132522"/>
                  </a:lnTo>
                  <a:lnTo>
                    <a:pt x="12563577" y="1134275"/>
                  </a:lnTo>
                  <a:lnTo>
                    <a:pt x="12513005" y="1122451"/>
                  </a:lnTo>
                  <a:lnTo>
                    <a:pt x="12462561" y="1123340"/>
                  </a:lnTo>
                  <a:lnTo>
                    <a:pt x="12411913" y="1111516"/>
                  </a:lnTo>
                  <a:lnTo>
                    <a:pt x="12311151" y="1113282"/>
                  </a:lnTo>
                  <a:lnTo>
                    <a:pt x="12260593" y="1101458"/>
                  </a:lnTo>
                  <a:lnTo>
                    <a:pt x="12210275" y="1102334"/>
                  </a:lnTo>
                  <a:lnTo>
                    <a:pt x="12159755" y="1090523"/>
                  </a:lnTo>
                  <a:lnTo>
                    <a:pt x="12109488" y="1091399"/>
                  </a:lnTo>
                  <a:lnTo>
                    <a:pt x="12059018" y="1079576"/>
                  </a:lnTo>
                  <a:lnTo>
                    <a:pt x="12008790" y="1080452"/>
                  </a:lnTo>
                  <a:lnTo>
                    <a:pt x="11958358" y="1068628"/>
                  </a:lnTo>
                  <a:lnTo>
                    <a:pt x="11908180" y="1069505"/>
                  </a:lnTo>
                  <a:lnTo>
                    <a:pt x="11807444" y="1045857"/>
                  </a:lnTo>
                  <a:lnTo>
                    <a:pt x="11757330" y="1046734"/>
                  </a:lnTo>
                  <a:lnTo>
                    <a:pt x="11707000" y="1034910"/>
                  </a:lnTo>
                  <a:lnTo>
                    <a:pt x="11656924" y="1035786"/>
                  </a:lnTo>
                  <a:lnTo>
                    <a:pt x="11606657" y="1023962"/>
                  </a:lnTo>
                  <a:lnTo>
                    <a:pt x="11556619" y="1024839"/>
                  </a:lnTo>
                  <a:lnTo>
                    <a:pt x="11456149" y="1001179"/>
                  </a:lnTo>
                  <a:lnTo>
                    <a:pt x="11406175" y="1002055"/>
                  </a:lnTo>
                  <a:lnTo>
                    <a:pt x="11305819" y="978408"/>
                  </a:lnTo>
                  <a:lnTo>
                    <a:pt x="11255896" y="979271"/>
                  </a:lnTo>
                  <a:lnTo>
                    <a:pt x="11155655" y="955624"/>
                  </a:lnTo>
                  <a:lnTo>
                    <a:pt x="11105769" y="956487"/>
                  </a:lnTo>
                  <a:lnTo>
                    <a:pt x="11005617" y="932840"/>
                  </a:lnTo>
                  <a:lnTo>
                    <a:pt x="10955795" y="933704"/>
                  </a:lnTo>
                  <a:lnTo>
                    <a:pt x="10855731" y="910043"/>
                  </a:lnTo>
                  <a:lnTo>
                    <a:pt x="10805947" y="910920"/>
                  </a:lnTo>
                  <a:lnTo>
                    <a:pt x="10655999" y="875423"/>
                  </a:lnTo>
                  <a:lnTo>
                    <a:pt x="10606253" y="876300"/>
                  </a:lnTo>
                  <a:lnTo>
                    <a:pt x="10456456" y="840803"/>
                  </a:lnTo>
                  <a:lnTo>
                    <a:pt x="10406774" y="841667"/>
                  </a:lnTo>
                  <a:lnTo>
                    <a:pt x="10257104" y="806183"/>
                  </a:lnTo>
                  <a:lnTo>
                    <a:pt x="10207447" y="807046"/>
                  </a:lnTo>
                  <a:lnTo>
                    <a:pt x="10008057" y="759714"/>
                  </a:lnTo>
                  <a:lnTo>
                    <a:pt x="9958451" y="760590"/>
                  </a:lnTo>
                  <a:lnTo>
                    <a:pt x="9759213" y="713257"/>
                  </a:lnTo>
                  <a:lnTo>
                    <a:pt x="9709645" y="714121"/>
                  </a:lnTo>
                  <a:lnTo>
                    <a:pt x="9510522" y="666788"/>
                  </a:lnTo>
                  <a:lnTo>
                    <a:pt x="9411208" y="655815"/>
                  </a:lnTo>
                  <a:lnTo>
                    <a:pt x="9212174" y="608482"/>
                  </a:lnTo>
                  <a:lnTo>
                    <a:pt x="9013380" y="573849"/>
                  </a:lnTo>
                  <a:lnTo>
                    <a:pt x="8715108" y="515543"/>
                  </a:lnTo>
                  <a:lnTo>
                    <a:pt x="8566061" y="492747"/>
                  </a:lnTo>
                  <a:lnTo>
                    <a:pt x="8317217" y="433578"/>
                  </a:lnTo>
                  <a:lnTo>
                    <a:pt x="8267649" y="434441"/>
                  </a:lnTo>
                  <a:lnTo>
                    <a:pt x="8068475" y="387108"/>
                  </a:lnTo>
                  <a:lnTo>
                    <a:pt x="8018881" y="387972"/>
                  </a:lnTo>
                  <a:lnTo>
                    <a:pt x="7819568" y="340652"/>
                  </a:lnTo>
                  <a:lnTo>
                    <a:pt x="7769936" y="341515"/>
                  </a:lnTo>
                  <a:lnTo>
                    <a:pt x="7570444" y="294195"/>
                  </a:lnTo>
                  <a:lnTo>
                    <a:pt x="7520775" y="295059"/>
                  </a:lnTo>
                  <a:lnTo>
                    <a:pt x="7371016" y="259562"/>
                  </a:lnTo>
                  <a:lnTo>
                    <a:pt x="7321296" y="260438"/>
                  </a:lnTo>
                  <a:lnTo>
                    <a:pt x="7171398" y="224942"/>
                  </a:lnTo>
                  <a:lnTo>
                    <a:pt x="7121626" y="225818"/>
                  </a:lnTo>
                  <a:lnTo>
                    <a:pt x="6971563" y="190322"/>
                  </a:lnTo>
                  <a:lnTo>
                    <a:pt x="6921741" y="191198"/>
                  </a:lnTo>
                  <a:lnTo>
                    <a:pt x="6821602" y="167538"/>
                  </a:lnTo>
                  <a:lnTo>
                    <a:pt x="6771729" y="168414"/>
                  </a:lnTo>
                  <a:lnTo>
                    <a:pt x="6672085" y="144741"/>
                  </a:lnTo>
                  <a:lnTo>
                    <a:pt x="6622770" y="145605"/>
                  </a:lnTo>
                  <a:lnTo>
                    <a:pt x="6523698" y="121932"/>
                  </a:lnTo>
                  <a:lnTo>
                    <a:pt x="6474384" y="122796"/>
                  </a:lnTo>
                  <a:lnTo>
                    <a:pt x="6424866" y="110959"/>
                  </a:lnTo>
                  <a:lnTo>
                    <a:pt x="3349421" y="164642"/>
                  </a:lnTo>
                  <a:lnTo>
                    <a:pt x="6375565" y="111810"/>
                  </a:lnTo>
                  <a:lnTo>
                    <a:pt x="6326048" y="99974"/>
                  </a:lnTo>
                  <a:lnTo>
                    <a:pt x="6276772" y="100838"/>
                  </a:lnTo>
                  <a:lnTo>
                    <a:pt x="6177788" y="77165"/>
                  </a:lnTo>
                  <a:lnTo>
                    <a:pt x="6128537" y="78028"/>
                  </a:lnTo>
                  <a:lnTo>
                    <a:pt x="6079071" y="66179"/>
                  </a:lnTo>
                  <a:lnTo>
                    <a:pt x="5980620" y="67906"/>
                  </a:lnTo>
                  <a:lnTo>
                    <a:pt x="5931205" y="56057"/>
                  </a:lnTo>
                  <a:lnTo>
                    <a:pt x="5882017" y="56921"/>
                  </a:lnTo>
                  <a:lnTo>
                    <a:pt x="5832627" y="45085"/>
                  </a:lnTo>
                  <a:lnTo>
                    <a:pt x="3781336" y="80886"/>
                  </a:lnTo>
                  <a:lnTo>
                    <a:pt x="5783478" y="45935"/>
                  </a:lnTo>
                  <a:lnTo>
                    <a:pt x="5734139" y="34099"/>
                  </a:lnTo>
                  <a:lnTo>
                    <a:pt x="5635942" y="35814"/>
                  </a:lnTo>
                  <a:lnTo>
                    <a:pt x="5586654" y="23964"/>
                  </a:lnTo>
                  <a:lnTo>
                    <a:pt x="5439626" y="26543"/>
                  </a:lnTo>
                  <a:lnTo>
                    <a:pt x="5390439" y="14693"/>
                  </a:lnTo>
                  <a:lnTo>
                    <a:pt x="5243741" y="17259"/>
                  </a:lnTo>
                  <a:lnTo>
                    <a:pt x="5194681" y="5410"/>
                  </a:lnTo>
                  <a:lnTo>
                    <a:pt x="4274248" y="21475"/>
                  </a:lnTo>
                  <a:lnTo>
                    <a:pt x="4226509" y="35013"/>
                  </a:lnTo>
                  <a:lnTo>
                    <a:pt x="4082910" y="37515"/>
                  </a:lnTo>
                  <a:lnTo>
                    <a:pt x="4035387" y="51054"/>
                  </a:lnTo>
                  <a:lnTo>
                    <a:pt x="3940073" y="52717"/>
                  </a:lnTo>
                  <a:lnTo>
                    <a:pt x="3892753" y="66243"/>
                  </a:lnTo>
                  <a:lnTo>
                    <a:pt x="3797795" y="67894"/>
                  </a:lnTo>
                  <a:lnTo>
                    <a:pt x="3750640" y="81419"/>
                  </a:lnTo>
                  <a:lnTo>
                    <a:pt x="3703332" y="82245"/>
                  </a:lnTo>
                  <a:lnTo>
                    <a:pt x="3656317" y="95770"/>
                  </a:lnTo>
                  <a:lnTo>
                    <a:pt x="4261332" y="85217"/>
                  </a:lnTo>
                  <a:lnTo>
                    <a:pt x="3609136" y="96596"/>
                  </a:lnTo>
                  <a:lnTo>
                    <a:pt x="3562261" y="110109"/>
                  </a:lnTo>
                  <a:lnTo>
                    <a:pt x="4399267" y="95504"/>
                  </a:lnTo>
                  <a:lnTo>
                    <a:pt x="3515233" y="110934"/>
                  </a:lnTo>
                  <a:lnTo>
                    <a:pt x="3421824" y="137972"/>
                  </a:lnTo>
                  <a:lnTo>
                    <a:pt x="3374999" y="138785"/>
                  </a:lnTo>
                  <a:lnTo>
                    <a:pt x="3282035" y="165811"/>
                  </a:lnTo>
                  <a:lnTo>
                    <a:pt x="3235452" y="166624"/>
                  </a:lnTo>
                  <a:lnTo>
                    <a:pt x="3096818" y="207149"/>
                  </a:lnTo>
                  <a:lnTo>
                    <a:pt x="5399379" y="166966"/>
                  </a:lnTo>
                  <a:lnTo>
                    <a:pt x="3050552" y="207962"/>
                  </a:lnTo>
                  <a:lnTo>
                    <a:pt x="2415019" y="396875"/>
                  </a:lnTo>
                  <a:lnTo>
                    <a:pt x="2370544" y="423062"/>
                  </a:lnTo>
                  <a:lnTo>
                    <a:pt x="2237041" y="463499"/>
                  </a:lnTo>
                  <a:lnTo>
                    <a:pt x="2192972" y="489673"/>
                  </a:lnTo>
                  <a:lnTo>
                    <a:pt x="2148776" y="503148"/>
                  </a:lnTo>
                  <a:lnTo>
                    <a:pt x="2104910" y="529310"/>
                  </a:lnTo>
                  <a:lnTo>
                    <a:pt x="2017052" y="556247"/>
                  </a:lnTo>
                  <a:lnTo>
                    <a:pt x="1973503" y="582409"/>
                  </a:lnTo>
                  <a:lnTo>
                    <a:pt x="1929841" y="595884"/>
                  </a:lnTo>
                  <a:lnTo>
                    <a:pt x="1886508" y="622033"/>
                  </a:lnTo>
                  <a:lnTo>
                    <a:pt x="1843074" y="635495"/>
                  </a:lnTo>
                  <a:lnTo>
                    <a:pt x="1756968" y="687806"/>
                  </a:lnTo>
                  <a:lnTo>
                    <a:pt x="1713877" y="701268"/>
                  </a:lnTo>
                  <a:lnTo>
                    <a:pt x="1585937" y="779703"/>
                  </a:lnTo>
                  <a:lnTo>
                    <a:pt x="1543304" y="793153"/>
                  </a:lnTo>
                  <a:lnTo>
                    <a:pt x="1501013" y="819302"/>
                  </a:lnTo>
                  <a:lnTo>
                    <a:pt x="1044028" y="1106716"/>
                  </a:lnTo>
                  <a:lnTo>
                    <a:pt x="1003490" y="1145527"/>
                  </a:lnTo>
                  <a:lnTo>
                    <a:pt x="881989" y="1223860"/>
                  </a:lnTo>
                  <a:lnTo>
                    <a:pt x="841984" y="1262672"/>
                  </a:lnTo>
                  <a:lnTo>
                    <a:pt x="801903" y="1288770"/>
                  </a:lnTo>
                  <a:lnTo>
                    <a:pt x="762177" y="1327569"/>
                  </a:lnTo>
                  <a:lnTo>
                    <a:pt x="722363" y="1353667"/>
                  </a:lnTo>
                  <a:lnTo>
                    <a:pt x="682929" y="1392466"/>
                  </a:lnTo>
                  <a:lnTo>
                    <a:pt x="643407" y="1418551"/>
                  </a:lnTo>
                  <a:lnTo>
                    <a:pt x="604240" y="1457350"/>
                  </a:lnTo>
                  <a:lnTo>
                    <a:pt x="565010" y="1483436"/>
                  </a:lnTo>
                  <a:lnTo>
                    <a:pt x="487426" y="1560995"/>
                  </a:lnTo>
                  <a:lnTo>
                    <a:pt x="448640" y="1587080"/>
                  </a:lnTo>
                  <a:lnTo>
                    <a:pt x="376542" y="1664550"/>
                  </a:lnTo>
                  <a:lnTo>
                    <a:pt x="340652" y="1690585"/>
                  </a:lnTo>
                  <a:lnTo>
                    <a:pt x="270179" y="1768017"/>
                  </a:lnTo>
                  <a:lnTo>
                    <a:pt x="235204" y="1794040"/>
                  </a:lnTo>
                  <a:lnTo>
                    <a:pt x="200799" y="1832737"/>
                  </a:lnTo>
                  <a:lnTo>
                    <a:pt x="166763" y="1871446"/>
                  </a:lnTo>
                  <a:lnTo>
                    <a:pt x="133134" y="1910130"/>
                  </a:lnTo>
                  <a:lnTo>
                    <a:pt x="99910" y="1948815"/>
                  </a:lnTo>
                  <a:lnTo>
                    <a:pt x="67144" y="1987499"/>
                  </a:lnTo>
                  <a:lnTo>
                    <a:pt x="34836" y="2026170"/>
                  </a:lnTo>
                  <a:lnTo>
                    <a:pt x="3009" y="2064829"/>
                  </a:lnTo>
                  <a:lnTo>
                    <a:pt x="0" y="2064880"/>
                  </a:lnTo>
                  <a:lnTo>
                    <a:pt x="17902416" y="2057247"/>
                  </a:lnTo>
                  <a:lnTo>
                    <a:pt x="17902428" y="1422146"/>
                  </a:lnTo>
                  <a:close/>
                </a:path>
              </a:pathLst>
            </a:custGeom>
            <a:solidFill>
              <a:srgbClr val="337D8F">
                <a:alpha val="51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6940" y="452790"/>
              <a:ext cx="8238427" cy="82293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0128" y="3896948"/>
              <a:ext cx="161924" cy="1619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0128" y="4620848"/>
              <a:ext cx="161924" cy="1619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0128" y="5335223"/>
              <a:ext cx="161924" cy="1619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0128" y="6059122"/>
              <a:ext cx="161924" cy="1619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0128" y="6783022"/>
              <a:ext cx="161924" cy="1619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0128" y="7506922"/>
              <a:ext cx="161924" cy="16192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33228" y="371608"/>
            <a:ext cx="8693150" cy="21361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655320" marR="5080" indent="-643255">
              <a:lnSpc>
                <a:spcPct val="100499"/>
              </a:lnSpc>
              <a:spcBef>
                <a:spcPts val="70"/>
              </a:spcBef>
            </a:pPr>
            <a:r>
              <a:rPr spc="550" dirty="0"/>
              <a:t>N</a:t>
            </a:r>
            <a:r>
              <a:rPr spc="530" dirty="0"/>
              <a:t>O</a:t>
            </a:r>
            <a:r>
              <a:rPr spc="500" dirty="0"/>
              <a:t>N</a:t>
            </a:r>
            <a:r>
              <a:rPr spc="865" dirty="0"/>
              <a:t>-</a:t>
            </a:r>
            <a:r>
              <a:rPr spc="-75" dirty="0"/>
              <a:t>F</a:t>
            </a:r>
            <a:r>
              <a:rPr spc="509" dirty="0"/>
              <a:t>U</a:t>
            </a:r>
            <a:r>
              <a:rPr spc="550" dirty="0"/>
              <a:t>N</a:t>
            </a:r>
            <a:r>
              <a:rPr spc="204" dirty="0"/>
              <a:t>C</a:t>
            </a:r>
            <a:r>
              <a:rPr spc="35" dirty="0"/>
              <a:t>T</a:t>
            </a:r>
            <a:r>
              <a:rPr spc="515" dirty="0"/>
              <a:t>I</a:t>
            </a:r>
            <a:r>
              <a:rPr spc="530" dirty="0"/>
              <a:t>O</a:t>
            </a:r>
            <a:r>
              <a:rPr spc="550" dirty="0"/>
              <a:t>N</a:t>
            </a:r>
            <a:r>
              <a:rPr spc="890" dirty="0"/>
              <a:t>A</a:t>
            </a:r>
            <a:r>
              <a:rPr spc="180" dirty="0"/>
              <a:t>L  </a:t>
            </a:r>
            <a:r>
              <a:rPr spc="204" dirty="0"/>
              <a:t>REQUIREMENTS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969144" y="3520774"/>
            <a:ext cx="5361305" cy="4357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sz="4700" spc="500" dirty="0">
                <a:latin typeface="Microsoft Sans Serif"/>
                <a:cs typeface="Microsoft Sans Serif"/>
              </a:rPr>
              <a:t>Usability </a:t>
            </a:r>
            <a:r>
              <a:rPr sz="4700" spc="505" dirty="0">
                <a:latin typeface="Microsoft Sans Serif"/>
                <a:cs typeface="Microsoft Sans Serif"/>
              </a:rPr>
              <a:t> </a:t>
            </a:r>
            <a:r>
              <a:rPr sz="4700" spc="665" dirty="0">
                <a:latin typeface="Microsoft Sans Serif"/>
                <a:cs typeface="Microsoft Sans Serif"/>
              </a:rPr>
              <a:t>Performance </a:t>
            </a:r>
            <a:r>
              <a:rPr sz="4700" spc="670" dirty="0">
                <a:latin typeface="Microsoft Sans Serif"/>
                <a:cs typeface="Microsoft Sans Serif"/>
              </a:rPr>
              <a:t> </a:t>
            </a:r>
            <a:r>
              <a:rPr sz="4700" spc="440" dirty="0">
                <a:latin typeface="Microsoft Sans Serif"/>
                <a:cs typeface="Microsoft Sans Serif"/>
              </a:rPr>
              <a:t>Reliability </a:t>
            </a:r>
            <a:r>
              <a:rPr sz="4700" spc="445" dirty="0">
                <a:latin typeface="Microsoft Sans Serif"/>
                <a:cs typeface="Microsoft Sans Serif"/>
              </a:rPr>
              <a:t> </a:t>
            </a:r>
            <a:r>
              <a:rPr sz="4700" spc="620" dirty="0">
                <a:latin typeface="Microsoft Sans Serif"/>
                <a:cs typeface="Microsoft Sans Serif"/>
              </a:rPr>
              <a:t>Documentation </a:t>
            </a:r>
            <a:r>
              <a:rPr sz="4700" spc="625" dirty="0">
                <a:latin typeface="Microsoft Sans Serif"/>
                <a:cs typeface="Microsoft Sans Serif"/>
              </a:rPr>
              <a:t> </a:t>
            </a:r>
            <a:r>
              <a:rPr sz="4700" spc="459" dirty="0">
                <a:latin typeface="Microsoft Sans Serif"/>
                <a:cs typeface="Microsoft Sans Serif"/>
              </a:rPr>
              <a:t>Testing </a:t>
            </a:r>
            <a:r>
              <a:rPr sz="4700" spc="465" dirty="0">
                <a:latin typeface="Microsoft Sans Serif"/>
                <a:cs typeface="Microsoft Sans Serif"/>
              </a:rPr>
              <a:t> </a:t>
            </a:r>
            <a:r>
              <a:rPr sz="4700" spc="605" dirty="0">
                <a:latin typeface="Microsoft Sans Serif"/>
                <a:cs typeface="Microsoft Sans Serif"/>
              </a:rPr>
              <a:t>Interoperability</a:t>
            </a:r>
            <a:endParaRPr sz="4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690" y="18670"/>
            <a:ext cx="18201918" cy="10231755"/>
            <a:chOff x="2893" y="0"/>
            <a:chExt cx="2223135" cy="1249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3" y="0"/>
              <a:ext cx="2222671" cy="12492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1198" y="658367"/>
              <a:ext cx="21590" cy="307340"/>
            </a:xfrm>
            <a:custGeom>
              <a:avLst/>
              <a:gdLst/>
              <a:ahLst/>
              <a:cxnLst/>
              <a:rect l="l" t="t" r="r" b="b"/>
              <a:pathLst>
                <a:path w="21589" h="307340">
                  <a:moveTo>
                    <a:pt x="21285" y="294932"/>
                  </a:moveTo>
                  <a:lnTo>
                    <a:pt x="12052" y="285711"/>
                  </a:lnTo>
                  <a:lnTo>
                    <a:pt x="9232" y="285711"/>
                  </a:lnTo>
                  <a:lnTo>
                    <a:pt x="0" y="294932"/>
                  </a:lnTo>
                  <a:lnTo>
                    <a:pt x="0" y="297751"/>
                  </a:lnTo>
                  <a:lnTo>
                    <a:pt x="9232" y="306984"/>
                  </a:lnTo>
                  <a:lnTo>
                    <a:pt x="12052" y="306984"/>
                  </a:lnTo>
                  <a:lnTo>
                    <a:pt x="21285" y="297751"/>
                  </a:lnTo>
                  <a:lnTo>
                    <a:pt x="21285" y="296354"/>
                  </a:lnTo>
                  <a:lnTo>
                    <a:pt x="21285" y="294932"/>
                  </a:lnTo>
                  <a:close/>
                </a:path>
                <a:path w="21589" h="307340">
                  <a:moveTo>
                    <a:pt x="21285" y="200723"/>
                  </a:moveTo>
                  <a:lnTo>
                    <a:pt x="12052" y="191490"/>
                  </a:lnTo>
                  <a:lnTo>
                    <a:pt x="9232" y="191490"/>
                  </a:lnTo>
                  <a:lnTo>
                    <a:pt x="0" y="200723"/>
                  </a:lnTo>
                  <a:lnTo>
                    <a:pt x="0" y="203530"/>
                  </a:lnTo>
                  <a:lnTo>
                    <a:pt x="9232" y="212763"/>
                  </a:lnTo>
                  <a:lnTo>
                    <a:pt x="12052" y="212763"/>
                  </a:lnTo>
                  <a:lnTo>
                    <a:pt x="21285" y="203530"/>
                  </a:lnTo>
                  <a:lnTo>
                    <a:pt x="21285" y="202120"/>
                  </a:lnTo>
                  <a:lnTo>
                    <a:pt x="21285" y="200723"/>
                  </a:lnTo>
                  <a:close/>
                </a:path>
                <a:path w="21589" h="307340">
                  <a:moveTo>
                    <a:pt x="21285" y="103454"/>
                  </a:moveTo>
                  <a:lnTo>
                    <a:pt x="12052" y="94234"/>
                  </a:lnTo>
                  <a:lnTo>
                    <a:pt x="9232" y="94234"/>
                  </a:lnTo>
                  <a:lnTo>
                    <a:pt x="0" y="103454"/>
                  </a:lnTo>
                  <a:lnTo>
                    <a:pt x="0" y="106286"/>
                  </a:lnTo>
                  <a:lnTo>
                    <a:pt x="9232" y="115506"/>
                  </a:lnTo>
                  <a:lnTo>
                    <a:pt x="12052" y="115506"/>
                  </a:lnTo>
                  <a:lnTo>
                    <a:pt x="21285" y="106286"/>
                  </a:lnTo>
                  <a:lnTo>
                    <a:pt x="21285" y="104863"/>
                  </a:lnTo>
                  <a:lnTo>
                    <a:pt x="21285" y="103454"/>
                  </a:lnTo>
                  <a:close/>
                </a:path>
                <a:path w="21589" h="307340">
                  <a:moveTo>
                    <a:pt x="21285" y="9232"/>
                  </a:moveTo>
                  <a:lnTo>
                    <a:pt x="12052" y="0"/>
                  </a:lnTo>
                  <a:lnTo>
                    <a:pt x="9232" y="0"/>
                  </a:lnTo>
                  <a:lnTo>
                    <a:pt x="0" y="9232"/>
                  </a:lnTo>
                  <a:lnTo>
                    <a:pt x="0" y="12052"/>
                  </a:lnTo>
                  <a:lnTo>
                    <a:pt x="9232" y="21285"/>
                  </a:lnTo>
                  <a:lnTo>
                    <a:pt x="12052" y="21285"/>
                  </a:lnTo>
                  <a:lnTo>
                    <a:pt x="21285" y="12052"/>
                  </a:lnTo>
                  <a:lnTo>
                    <a:pt x="21285" y="10642"/>
                  </a:lnTo>
                  <a:lnTo>
                    <a:pt x="21285" y="92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8698" y="1108647"/>
            <a:ext cx="10247352" cy="7119049"/>
          </a:xfrm>
          <a:prstGeom prst="rect">
            <a:avLst/>
          </a:prstGeom>
        </p:spPr>
        <p:txBody>
          <a:bodyPr vert="horz" wrap="square" lIns="0" tIns="93583" rIns="0" bIns="0" rtlCol="0">
            <a:spAutoFit/>
          </a:bodyPr>
          <a:lstStyle/>
          <a:p>
            <a:pPr marL="103981">
              <a:spcBef>
                <a:spcPts val="737"/>
              </a:spcBef>
            </a:pPr>
            <a:r>
              <a:rPr sz="6959" b="1" dirty="0">
                <a:latin typeface="Trebuchet MS"/>
                <a:cs typeface="Trebuchet MS"/>
              </a:rPr>
              <a:t>Hardware</a:t>
            </a:r>
            <a:r>
              <a:rPr sz="6959" b="1" spc="532" dirty="0">
                <a:latin typeface="Trebuchet MS"/>
                <a:cs typeface="Trebuchet MS"/>
              </a:rPr>
              <a:t> </a:t>
            </a:r>
            <a:r>
              <a:rPr sz="6959" b="1" spc="-82" dirty="0">
                <a:latin typeface="Trebuchet MS"/>
                <a:cs typeface="Trebuchet MS"/>
              </a:rPr>
              <a:t>Requirements</a:t>
            </a:r>
            <a:endParaRPr sz="6959">
              <a:latin typeface="Trebuchet MS"/>
              <a:cs typeface="Trebuchet MS"/>
            </a:endParaRPr>
          </a:p>
          <a:p>
            <a:pPr>
              <a:spcBef>
                <a:spcPts val="1269"/>
              </a:spcBef>
            </a:pPr>
            <a:endParaRPr sz="6959">
              <a:latin typeface="Trebuchet MS"/>
              <a:cs typeface="Trebuchet MS"/>
            </a:endParaRPr>
          </a:p>
          <a:p>
            <a:pPr marL="488712"/>
            <a:r>
              <a:rPr sz="4913" b="1" u="sng" spc="-82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Processor</a:t>
            </a:r>
            <a:endParaRPr sz="4913">
              <a:latin typeface="Trebuchet MS"/>
              <a:cs typeface="Trebuchet MS"/>
            </a:endParaRPr>
          </a:p>
          <a:p>
            <a:pPr>
              <a:spcBef>
                <a:spcPts val="368"/>
              </a:spcBef>
            </a:pPr>
            <a:endParaRPr sz="4913">
              <a:latin typeface="Trebuchet MS"/>
              <a:cs typeface="Trebuchet MS"/>
            </a:endParaRPr>
          </a:p>
          <a:p>
            <a:pPr marL="1273770" marR="5344636">
              <a:lnSpc>
                <a:spcPct val="114199"/>
              </a:lnSpc>
            </a:pPr>
            <a:r>
              <a:rPr sz="4503" dirty="0">
                <a:latin typeface="Trebuchet MS"/>
                <a:cs typeface="Trebuchet MS"/>
              </a:rPr>
              <a:t>Intel </a:t>
            </a:r>
            <a:r>
              <a:rPr sz="4503" spc="-82" dirty="0">
                <a:latin typeface="Trebuchet MS"/>
                <a:cs typeface="Trebuchet MS"/>
              </a:rPr>
              <a:t>Pentium</a:t>
            </a:r>
            <a:r>
              <a:rPr sz="4503" spc="4094" dirty="0">
                <a:latin typeface="Trebuchet MS"/>
                <a:cs typeface="Trebuchet MS"/>
              </a:rPr>
              <a:t> </a:t>
            </a:r>
            <a:r>
              <a:rPr sz="4503" dirty="0">
                <a:latin typeface="Trebuchet MS"/>
                <a:cs typeface="Trebuchet MS"/>
              </a:rPr>
              <a:t>Intel</a:t>
            </a:r>
            <a:r>
              <a:rPr sz="4503" spc="-41" dirty="0">
                <a:latin typeface="Trebuchet MS"/>
                <a:cs typeface="Trebuchet MS"/>
              </a:rPr>
              <a:t> </a:t>
            </a:r>
            <a:r>
              <a:rPr sz="4503" dirty="0">
                <a:latin typeface="Trebuchet MS"/>
                <a:cs typeface="Trebuchet MS"/>
              </a:rPr>
              <a:t>core</a:t>
            </a:r>
            <a:r>
              <a:rPr sz="4503" spc="-41" dirty="0">
                <a:latin typeface="Trebuchet MS"/>
                <a:cs typeface="Trebuchet MS"/>
              </a:rPr>
              <a:t> </a:t>
            </a:r>
            <a:r>
              <a:rPr sz="4503" spc="-205" dirty="0">
                <a:latin typeface="Trebuchet MS"/>
                <a:cs typeface="Trebuchet MS"/>
              </a:rPr>
              <a:t>i3</a:t>
            </a:r>
            <a:r>
              <a:rPr sz="4503" spc="4094" dirty="0">
                <a:latin typeface="Trebuchet MS"/>
                <a:cs typeface="Trebuchet MS"/>
              </a:rPr>
              <a:t> </a:t>
            </a:r>
            <a:r>
              <a:rPr sz="4503" spc="-82" dirty="0">
                <a:latin typeface="Trebuchet MS"/>
                <a:cs typeface="Trebuchet MS"/>
              </a:rPr>
              <a:t>Ryzen</a:t>
            </a:r>
            <a:endParaRPr sz="4503">
              <a:latin typeface="Trebuchet MS"/>
              <a:cs typeface="Trebuchet MS"/>
            </a:endParaRPr>
          </a:p>
          <a:p>
            <a:pPr marL="1273770">
              <a:spcBef>
                <a:spcPts val="696"/>
              </a:spcBef>
            </a:pPr>
            <a:r>
              <a:rPr sz="4503" spc="696" dirty="0">
                <a:latin typeface="Trebuchet MS"/>
                <a:cs typeface="Trebuchet MS"/>
              </a:rPr>
              <a:t>RAM</a:t>
            </a:r>
            <a:r>
              <a:rPr sz="4503" spc="573" dirty="0">
                <a:latin typeface="Trebuchet MS"/>
                <a:cs typeface="Trebuchet MS"/>
              </a:rPr>
              <a:t> </a:t>
            </a:r>
            <a:r>
              <a:rPr sz="4503" dirty="0">
                <a:latin typeface="Trebuchet MS"/>
                <a:cs typeface="Trebuchet MS"/>
              </a:rPr>
              <a:t>2GB</a:t>
            </a:r>
            <a:r>
              <a:rPr sz="4503" spc="573" dirty="0">
                <a:latin typeface="Trebuchet MS"/>
                <a:cs typeface="Trebuchet MS"/>
              </a:rPr>
              <a:t> </a:t>
            </a:r>
            <a:r>
              <a:rPr sz="4503" spc="-82" dirty="0">
                <a:latin typeface="Trebuchet MS"/>
                <a:cs typeface="Trebuchet MS"/>
              </a:rPr>
              <a:t>(Minimum)</a:t>
            </a:r>
            <a:endParaRPr sz="4503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23197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86" y="2782"/>
            <a:ext cx="18203564" cy="102278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715" y="660206"/>
            <a:ext cx="10996017" cy="1307209"/>
          </a:xfrm>
          <a:prstGeom prst="rect">
            <a:avLst/>
          </a:prstGeom>
          <a:solidFill>
            <a:srgbClr val="FFFFFF">
              <a:alpha val="81999"/>
            </a:srgbClr>
          </a:solidFill>
        </p:spPr>
        <p:txBody>
          <a:bodyPr vert="horz" wrap="square" lIns="0" tIns="296347" rIns="0" bIns="0" rtlCol="0">
            <a:spAutoFit/>
          </a:bodyPr>
          <a:lstStyle/>
          <a:p>
            <a:pPr marL="701873">
              <a:spcBef>
                <a:spcPts val="2333"/>
              </a:spcBef>
            </a:pPr>
            <a:r>
              <a:rPr sz="6550" dirty="0">
                <a:solidFill>
                  <a:srgbClr val="000000"/>
                </a:solidFill>
              </a:rPr>
              <a:t>Software</a:t>
            </a:r>
            <a:r>
              <a:rPr sz="6550" spc="-205" dirty="0">
                <a:solidFill>
                  <a:srgbClr val="000000"/>
                </a:solidFill>
              </a:rPr>
              <a:t> </a:t>
            </a:r>
            <a:r>
              <a:rPr sz="6550" spc="-82" dirty="0">
                <a:solidFill>
                  <a:srgbClr val="000000"/>
                </a:solidFill>
              </a:rPr>
              <a:t>Requirements</a:t>
            </a:r>
            <a:endParaRPr sz="6550"/>
          </a:p>
        </p:txBody>
      </p:sp>
      <p:sp>
        <p:nvSpPr>
          <p:cNvPr id="4" name="object 4"/>
          <p:cNvSpPr/>
          <p:nvPr/>
        </p:nvSpPr>
        <p:spPr>
          <a:xfrm>
            <a:off x="463550" y="2101850"/>
            <a:ext cx="11125994" cy="7751802"/>
          </a:xfrm>
          <a:custGeom>
            <a:avLst/>
            <a:gdLst/>
            <a:ahLst/>
            <a:cxnLst/>
            <a:rect l="l" t="t" r="r" b="b"/>
            <a:pathLst>
              <a:path w="1358900" h="946785">
                <a:moveTo>
                  <a:pt x="769857" y="0"/>
                </a:moveTo>
                <a:lnTo>
                  <a:pt x="860428" y="166082"/>
                </a:lnTo>
                <a:lnTo>
                  <a:pt x="0" y="135885"/>
                </a:lnTo>
                <a:lnTo>
                  <a:pt x="22645" y="946547"/>
                </a:lnTo>
                <a:lnTo>
                  <a:pt x="867978" y="814447"/>
                </a:lnTo>
                <a:lnTo>
                  <a:pt x="1335928" y="742724"/>
                </a:lnTo>
                <a:lnTo>
                  <a:pt x="1358575" y="143435"/>
                </a:lnTo>
                <a:lnTo>
                  <a:pt x="1071764" y="135885"/>
                </a:lnTo>
                <a:lnTo>
                  <a:pt x="769857" y="0"/>
                </a:lnTo>
                <a:close/>
              </a:path>
            </a:pathLst>
          </a:custGeom>
          <a:solidFill>
            <a:srgbClr val="CECECE"/>
          </a:solidFill>
        </p:spPr>
        <p:txBody>
          <a:bodyPr wrap="square" lIns="0" tIns="0" rIns="0" bIns="0" rtlCol="0"/>
          <a:lstStyle/>
          <a:p>
            <a:endParaRPr lang="en-IN"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3478156" y="22339877"/>
            <a:ext cx="75074463" cy="4826811"/>
          </a:xfrm>
          <a:prstGeom prst="rect">
            <a:avLst/>
          </a:prstGeom>
        </p:spPr>
        <p:txBody>
          <a:bodyPr vert="horz" wrap="square" lIns="0" tIns="934570" rIns="0" bIns="0" rtlCol="0">
            <a:spAutoFit/>
          </a:bodyPr>
          <a:lstStyle/>
          <a:p>
            <a:pPr marL="36393" algn="ctr">
              <a:spcBef>
                <a:spcPts val="1269"/>
              </a:spcBef>
            </a:pPr>
            <a:r>
              <a:rPr dirty="0"/>
              <a:t>O</a:t>
            </a:r>
            <a:r>
              <a:rPr u="none" dirty="0"/>
              <a:t>peratin</a:t>
            </a:r>
            <a:r>
              <a:rPr dirty="0"/>
              <a:t>g</a:t>
            </a:r>
            <a:r>
              <a:rPr spc="1187" dirty="0"/>
              <a:t> </a:t>
            </a:r>
            <a:r>
              <a:rPr spc="-82" dirty="0"/>
              <a:t>System:</a:t>
            </a:r>
          </a:p>
          <a:p>
            <a:pPr marL="36393" algn="ctr">
              <a:spcBef>
                <a:spcPts val="491"/>
              </a:spcBef>
            </a:pPr>
            <a:r>
              <a:rPr b="0" u="none" dirty="0">
                <a:latin typeface="Tahoma"/>
                <a:cs typeface="Tahoma"/>
              </a:rPr>
              <a:t>Windows</a:t>
            </a:r>
            <a:r>
              <a:rPr spc="164" dirty="0"/>
              <a:t> </a:t>
            </a:r>
            <a:r>
              <a:rPr spc="-409" dirty="0"/>
              <a:t>8/10/11</a:t>
            </a:r>
            <a:r>
              <a:rPr spc="205" dirty="0"/>
              <a:t> </a:t>
            </a:r>
            <a:r>
              <a:rPr b="0" u="none" dirty="0">
                <a:latin typeface="Tahoma"/>
                <a:cs typeface="Tahoma"/>
              </a:rPr>
              <a:t>/Linux</a:t>
            </a:r>
            <a:r>
              <a:rPr spc="205" dirty="0"/>
              <a:t> </a:t>
            </a:r>
            <a:r>
              <a:rPr spc="-82" dirty="0"/>
              <a:t>/MacOS</a:t>
            </a:r>
          </a:p>
          <a:p>
            <a:pPr marL="36393" algn="ctr">
              <a:spcBef>
                <a:spcPts val="491"/>
              </a:spcBef>
            </a:pPr>
            <a:r>
              <a:rPr dirty="0"/>
              <a:t>Web</a:t>
            </a:r>
            <a:r>
              <a:rPr spc="246" dirty="0"/>
              <a:t> </a:t>
            </a:r>
            <a:r>
              <a:rPr spc="-82" dirty="0"/>
              <a:t>Browser:</a:t>
            </a:r>
          </a:p>
          <a:p>
            <a:pPr marL="36393" algn="ctr">
              <a:spcBef>
                <a:spcPts val="246"/>
              </a:spcBef>
            </a:pPr>
            <a:r>
              <a:rPr b="0" u="none" dirty="0">
                <a:latin typeface="Tahoma"/>
                <a:cs typeface="Tahoma"/>
              </a:rPr>
              <a:t>Chrome/</a:t>
            </a:r>
            <a:r>
              <a:rPr spc="-82" dirty="0"/>
              <a:t> </a:t>
            </a:r>
            <a:r>
              <a:rPr spc="82" dirty="0"/>
              <a:t>Microsoft</a:t>
            </a:r>
            <a:r>
              <a:rPr spc="-41" dirty="0"/>
              <a:t> </a:t>
            </a:r>
            <a:r>
              <a:rPr spc="82" dirty="0"/>
              <a:t>edge/Brave/Mozilla</a:t>
            </a:r>
            <a:r>
              <a:rPr spc="-82" dirty="0"/>
              <a:t> Firefox</a:t>
            </a:r>
          </a:p>
          <a:p>
            <a:pPr marL="36393" algn="ctr">
              <a:spcBef>
                <a:spcPts val="491"/>
              </a:spcBef>
            </a:pPr>
            <a:r>
              <a:rPr dirty="0"/>
              <a:t>Web</a:t>
            </a:r>
            <a:r>
              <a:rPr spc="246" dirty="0"/>
              <a:t> </a:t>
            </a:r>
            <a:r>
              <a:rPr spc="-82" dirty="0"/>
              <a:t>Designing:</a:t>
            </a:r>
          </a:p>
          <a:p>
            <a:pPr marL="36393" algn="ctr">
              <a:spcBef>
                <a:spcPts val="491"/>
              </a:spcBef>
            </a:pPr>
            <a:r>
              <a:rPr spc="246" dirty="0"/>
              <a:t>MERN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C9119-CA5B-D6B7-01B6-AEFE4A16CE65}"/>
              </a:ext>
            </a:extLst>
          </p:cNvPr>
          <p:cNvSpPr txBox="1"/>
          <p:nvPr/>
        </p:nvSpPr>
        <p:spPr>
          <a:xfrm>
            <a:off x="844550" y="4235450"/>
            <a:ext cx="9677400" cy="281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55"/>
              </a:spcBef>
            </a:pPr>
            <a:r>
              <a:rPr lang="en-IN" sz="3500" dirty="0"/>
              <a:t>O</a:t>
            </a:r>
            <a:r>
              <a:rPr lang="en-IN" sz="3500" u="none" dirty="0"/>
              <a:t>peratin</a:t>
            </a:r>
            <a:r>
              <a:rPr lang="en-IN" sz="3500" dirty="0"/>
              <a:t>g</a:t>
            </a:r>
            <a:r>
              <a:rPr lang="en-IN" sz="3500" spc="145" dirty="0"/>
              <a:t> </a:t>
            </a:r>
            <a:r>
              <a:rPr lang="en-IN" sz="3500" spc="-10" dirty="0"/>
              <a:t>System</a:t>
            </a:r>
            <a:r>
              <a:rPr lang="en-IN" sz="3500" u="none" spc="-10" dirty="0"/>
              <a:t>:</a:t>
            </a:r>
          </a:p>
          <a:p>
            <a:pPr marL="4445" algn="ctr">
              <a:lnSpc>
                <a:spcPct val="100000"/>
              </a:lnSpc>
              <a:spcBef>
                <a:spcPts val="60"/>
              </a:spcBef>
            </a:pPr>
            <a:r>
              <a:rPr lang="en-IN" sz="3500" u="none" dirty="0">
                <a:latin typeface="Tahoma"/>
                <a:cs typeface="Tahoma"/>
              </a:rPr>
              <a:t>Windows</a:t>
            </a:r>
            <a:r>
              <a:rPr lang="en-IN" sz="3500" u="none" spc="20" dirty="0">
                <a:latin typeface="Tahoma"/>
                <a:cs typeface="Tahoma"/>
              </a:rPr>
              <a:t> </a:t>
            </a:r>
            <a:r>
              <a:rPr lang="en-IN" sz="3500" u="none" spc="-50" dirty="0">
                <a:latin typeface="Tahoma"/>
                <a:cs typeface="Tahoma"/>
              </a:rPr>
              <a:t>8/10/11</a:t>
            </a:r>
            <a:r>
              <a:rPr lang="en-IN" sz="3500" u="none" spc="25" dirty="0">
                <a:latin typeface="Tahoma"/>
                <a:cs typeface="Tahoma"/>
              </a:rPr>
              <a:t> </a:t>
            </a:r>
            <a:r>
              <a:rPr lang="en-IN" sz="3500" u="none" dirty="0">
                <a:latin typeface="Tahoma"/>
                <a:cs typeface="Tahoma"/>
              </a:rPr>
              <a:t>/Linux</a:t>
            </a:r>
            <a:r>
              <a:rPr lang="en-IN" sz="3500" u="none" spc="25" dirty="0">
                <a:latin typeface="Tahoma"/>
                <a:cs typeface="Tahoma"/>
              </a:rPr>
              <a:t> </a:t>
            </a:r>
            <a:r>
              <a:rPr lang="en-IN" sz="3500" u="none" spc="-10" dirty="0">
                <a:latin typeface="Tahoma"/>
                <a:cs typeface="Tahoma"/>
              </a:rPr>
              <a:t>/MacOS</a:t>
            </a:r>
          </a:p>
          <a:p>
            <a:pPr marL="4445" algn="ctr">
              <a:lnSpc>
                <a:spcPct val="100000"/>
              </a:lnSpc>
              <a:spcBef>
                <a:spcPts val="60"/>
              </a:spcBef>
            </a:pPr>
            <a:r>
              <a:rPr lang="en-IN" sz="3500" dirty="0"/>
              <a:t>Web</a:t>
            </a:r>
            <a:r>
              <a:rPr lang="en-IN" sz="3500" spc="30" dirty="0"/>
              <a:t> </a:t>
            </a:r>
            <a:r>
              <a:rPr lang="en-IN" sz="3500" spc="-10" dirty="0"/>
              <a:t>Browser</a:t>
            </a:r>
            <a:r>
              <a:rPr lang="en-IN" sz="3500" u="none" spc="-10" dirty="0"/>
              <a:t>:</a:t>
            </a:r>
          </a:p>
          <a:p>
            <a:pPr marL="4445" algn="ctr">
              <a:lnSpc>
                <a:spcPct val="100000"/>
              </a:lnSpc>
              <a:spcBef>
                <a:spcPts val="30"/>
              </a:spcBef>
            </a:pPr>
            <a:r>
              <a:rPr lang="en-IN" sz="3500" u="none" dirty="0">
                <a:latin typeface="Tahoma"/>
                <a:cs typeface="Tahoma"/>
              </a:rPr>
              <a:t>Chrome/</a:t>
            </a:r>
            <a:r>
              <a:rPr lang="en-IN" sz="3500" u="none" spc="-10" dirty="0">
                <a:latin typeface="Tahoma"/>
                <a:cs typeface="Tahoma"/>
              </a:rPr>
              <a:t> </a:t>
            </a:r>
            <a:r>
              <a:rPr lang="en-IN" sz="3500" u="none" spc="10" dirty="0">
                <a:latin typeface="Tahoma"/>
                <a:cs typeface="Tahoma"/>
              </a:rPr>
              <a:t>Microsoft</a:t>
            </a:r>
            <a:r>
              <a:rPr lang="en-IN" sz="3500" u="none" spc="-5" dirty="0">
                <a:latin typeface="Tahoma"/>
                <a:cs typeface="Tahoma"/>
              </a:rPr>
              <a:t> </a:t>
            </a:r>
            <a:r>
              <a:rPr lang="en-IN" sz="3500" u="none" spc="10" dirty="0">
                <a:latin typeface="Tahoma"/>
                <a:cs typeface="Tahoma"/>
              </a:rPr>
              <a:t>edge/Brave/Mozilla</a:t>
            </a:r>
            <a:r>
              <a:rPr lang="en-IN" sz="3500" u="none" spc="-10" dirty="0">
                <a:latin typeface="Tahoma"/>
                <a:cs typeface="Tahoma"/>
              </a:rPr>
              <a:t> Firefox</a:t>
            </a:r>
            <a:endParaRPr lang="en-IN" sz="3500" u="none" spc="30" dirty="0">
              <a:latin typeface="Tahoma"/>
              <a:cs typeface="Tahoma"/>
            </a:endParaRPr>
          </a:p>
          <a:p>
            <a:endParaRPr lang="en-IN" sz="3500" dirty="0"/>
          </a:p>
        </p:txBody>
      </p:sp>
    </p:spTree>
    <p:extLst>
      <p:ext uri="{BB962C8B-B14F-4D97-AF65-F5344CB8AC3E}">
        <p14:creationId xmlns:p14="http://schemas.microsoft.com/office/powerpoint/2010/main" val="1310741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367</Words>
  <Application>Microsoft Office PowerPoint</Application>
  <PresentationFormat>Custom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Arial MT</vt:lpstr>
      <vt:lpstr>Calibri</vt:lpstr>
      <vt:lpstr>Lucida Sans Unicode</vt:lpstr>
      <vt:lpstr>Microsoft Sans Serif</vt:lpstr>
      <vt:lpstr>Palatino Linotype</vt:lpstr>
      <vt:lpstr>Tahoma</vt:lpstr>
      <vt:lpstr>Trebuchet MS</vt:lpstr>
      <vt:lpstr>Verdana</vt:lpstr>
      <vt:lpstr>Office Theme</vt:lpstr>
      <vt:lpstr>Major Project</vt:lpstr>
      <vt:lpstr>INTRODUCTION</vt:lpstr>
      <vt:lpstr>VERONICA's INSPIRATION</vt:lpstr>
      <vt:lpstr>PURPOSE</vt:lpstr>
      <vt:lpstr>SCOPE</vt:lpstr>
      <vt:lpstr>FUNCTIONAL REQUIREMENTS</vt:lpstr>
      <vt:lpstr>NON-FUNCTIONAL  REQUIREMENTS</vt:lpstr>
      <vt:lpstr>PowerPoint Presentation</vt:lpstr>
      <vt:lpstr>Software Requirements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Major Project</dc:title>
  <cp:lastModifiedBy>mahboob hasan</cp:lastModifiedBy>
  <cp:revision>3</cp:revision>
  <dcterms:created xsi:type="dcterms:W3CDTF">2024-05-19T20:28:54Z</dcterms:created>
  <dcterms:modified xsi:type="dcterms:W3CDTF">2024-06-17T06:31:26Z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2024-05-19T00:00:00Z</vt:filetime>
  </property>
</Properties>
</file>